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826" r:id="rId2"/>
    <p:sldId id="748" r:id="rId3"/>
    <p:sldId id="258" r:id="rId4"/>
    <p:sldId id="757" r:id="rId5"/>
    <p:sldId id="261" r:id="rId6"/>
    <p:sldId id="805" r:id="rId7"/>
    <p:sldId id="298" r:id="rId8"/>
    <p:sldId id="816" r:id="rId9"/>
    <p:sldId id="299" r:id="rId10"/>
    <p:sldId id="818" r:id="rId11"/>
    <p:sldId id="819" r:id="rId12"/>
    <p:sldId id="300" r:id="rId13"/>
    <p:sldId id="821" r:id="rId14"/>
    <p:sldId id="301" r:id="rId15"/>
    <p:sldId id="302" r:id="rId16"/>
    <p:sldId id="303" r:id="rId17"/>
    <p:sldId id="823" r:id="rId18"/>
    <p:sldId id="814" r:id="rId19"/>
    <p:sldId id="274" r:id="rId20"/>
    <p:sldId id="275" r:id="rId21"/>
    <p:sldId id="361" r:id="rId22"/>
    <p:sldId id="752" r:id="rId23"/>
    <p:sldId id="761" r:id="rId24"/>
    <p:sldId id="343" r:id="rId25"/>
    <p:sldId id="345" r:id="rId26"/>
    <p:sldId id="735" r:id="rId27"/>
    <p:sldId id="770" r:id="rId28"/>
    <p:sldId id="771" r:id="rId29"/>
    <p:sldId id="737" r:id="rId30"/>
    <p:sldId id="344" r:id="rId31"/>
    <p:sldId id="346" r:id="rId32"/>
    <p:sldId id="347" r:id="rId33"/>
    <p:sldId id="348" r:id="rId34"/>
    <p:sldId id="349" r:id="rId35"/>
    <p:sldId id="738" r:id="rId36"/>
    <p:sldId id="739" r:id="rId37"/>
    <p:sldId id="351" r:id="rId38"/>
    <p:sldId id="350" r:id="rId39"/>
    <p:sldId id="691" r:id="rId40"/>
    <p:sldId id="290" r:id="rId41"/>
    <p:sldId id="292" r:id="rId42"/>
    <p:sldId id="734" r:id="rId43"/>
    <p:sldId id="340" r:id="rId44"/>
    <p:sldId id="354" r:id="rId45"/>
    <p:sldId id="360" r:id="rId46"/>
    <p:sldId id="291" r:id="rId47"/>
    <p:sldId id="825" r:id="rId48"/>
    <p:sldId id="362" r:id="rId49"/>
    <p:sldId id="372" r:id="rId50"/>
    <p:sldId id="373" r:id="rId51"/>
    <p:sldId id="260"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DAFB2C5-8037-4276-86ED-D7B957D3E748}">
          <p14:sldIdLst>
            <p14:sldId id="826"/>
          </p14:sldIdLst>
        </p14:section>
        <p14:section name="Simple Games" id="{BAABDFA0-3482-4843-A25E-FB4A63F94CB7}">
          <p14:sldIdLst>
            <p14:sldId id="748"/>
            <p14:sldId id="258"/>
            <p14:sldId id="757"/>
            <p14:sldId id="261"/>
            <p14:sldId id="805"/>
            <p14:sldId id="298"/>
            <p14:sldId id="816"/>
            <p14:sldId id="299"/>
            <p14:sldId id="818"/>
            <p14:sldId id="819"/>
            <p14:sldId id="300"/>
            <p14:sldId id="821"/>
            <p14:sldId id="301"/>
            <p14:sldId id="302"/>
            <p14:sldId id="303"/>
            <p14:sldId id="823"/>
            <p14:sldId id="814"/>
            <p14:sldId id="274"/>
            <p14:sldId id="275"/>
            <p14:sldId id="361"/>
            <p14:sldId id="752"/>
            <p14:sldId id="761"/>
          </p14:sldIdLst>
        </p14:section>
        <p14:section name="Stochastic Games" id="{F90AE401-E536-48D6-B2DC-42325DC29B9C}">
          <p14:sldIdLst>
            <p14:sldId id="343"/>
            <p14:sldId id="345"/>
            <p14:sldId id="735"/>
            <p14:sldId id="770"/>
            <p14:sldId id="771"/>
            <p14:sldId id="737"/>
            <p14:sldId id="344"/>
            <p14:sldId id="346"/>
            <p14:sldId id="347"/>
            <p14:sldId id="348"/>
            <p14:sldId id="349"/>
            <p14:sldId id="738"/>
            <p14:sldId id="739"/>
            <p14:sldId id="351"/>
            <p14:sldId id="350"/>
            <p14:sldId id="691"/>
            <p14:sldId id="290"/>
          </p14:sldIdLst>
        </p14:section>
        <p14:section name="Different Games" id="{4666DEEE-2209-B744-A824-1C54BCB59106}">
          <p14:sldIdLst>
            <p14:sldId id="292"/>
            <p14:sldId id="734"/>
            <p14:sldId id="340"/>
            <p14:sldId id="354"/>
            <p14:sldId id="360"/>
            <p14:sldId id="291"/>
            <p14:sldId id="825"/>
            <p14:sldId id="362"/>
            <p14:sldId id="372"/>
            <p14:sldId id="373"/>
            <p14:sldId id="26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12CEBA-04B4-EC45-8AE8-2F87EAA9C4E7}" v="20" dt="2024-03-06T19:33:21.7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87"/>
    <p:restoredTop sz="91749" autoAdjust="0"/>
  </p:normalViewPr>
  <p:slideViewPr>
    <p:cSldViewPr>
      <p:cViewPr varScale="1">
        <p:scale>
          <a:sx n="147" d="100"/>
          <a:sy n="147" d="100"/>
        </p:scale>
        <p:origin x="2672" y="184"/>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laiman, K M A" userId="61bfeae8-ea51-45f4-81f4-79631245f48b" providerId="ADAL" clId="{E90A717B-3AB1-784D-8594-6979C1C3C933}"/>
    <pc:docChg chg="addSld delSld modSld modSection">
      <pc:chgData name="Solaiman, K M A" userId="61bfeae8-ea51-45f4-81f4-79631245f48b" providerId="ADAL" clId="{E90A717B-3AB1-784D-8594-6979C1C3C933}" dt="2023-10-19T19:01:44.797" v="149" actId="2696"/>
      <pc:docMkLst>
        <pc:docMk/>
      </pc:docMkLst>
      <pc:sldChg chg="add del">
        <pc:chgData name="Solaiman, K M A" userId="61bfeae8-ea51-45f4-81f4-79631245f48b" providerId="ADAL" clId="{E90A717B-3AB1-784D-8594-6979C1C3C933}" dt="2023-10-19T19:00:15.917" v="3"/>
        <pc:sldMkLst>
          <pc:docMk/>
          <pc:sldMk cId="554376742" sldId="257"/>
        </pc:sldMkLst>
      </pc:sldChg>
      <pc:sldChg chg="del">
        <pc:chgData name="Solaiman, K M A" userId="61bfeae8-ea51-45f4-81f4-79631245f48b" providerId="ADAL" clId="{E90A717B-3AB1-784D-8594-6979C1C3C933}" dt="2023-10-19T19:00:25.497" v="11" actId="2696"/>
        <pc:sldMkLst>
          <pc:docMk/>
          <pc:sldMk cId="0" sldId="259"/>
        </pc:sldMkLst>
      </pc:sldChg>
      <pc:sldChg chg="del">
        <pc:chgData name="Solaiman, K M A" userId="61bfeae8-ea51-45f4-81f4-79631245f48b" providerId="ADAL" clId="{E90A717B-3AB1-784D-8594-6979C1C3C933}" dt="2023-10-19T19:00:52.130" v="76" actId="2696"/>
        <pc:sldMkLst>
          <pc:docMk/>
          <pc:sldMk cId="0" sldId="262"/>
        </pc:sldMkLst>
      </pc:sldChg>
      <pc:sldChg chg="del">
        <pc:chgData name="Solaiman, K M A" userId="61bfeae8-ea51-45f4-81f4-79631245f48b" providerId="ADAL" clId="{E90A717B-3AB1-784D-8594-6979C1C3C933}" dt="2023-10-19T19:00:52.195" v="96" actId="2696"/>
        <pc:sldMkLst>
          <pc:docMk/>
          <pc:sldMk cId="0" sldId="263"/>
        </pc:sldMkLst>
      </pc:sldChg>
      <pc:sldChg chg="del">
        <pc:chgData name="Solaiman, K M A" userId="61bfeae8-ea51-45f4-81f4-79631245f48b" providerId="ADAL" clId="{E90A717B-3AB1-784D-8594-6979C1C3C933}" dt="2023-10-19T19:00:52.206" v="97" actId="2696"/>
        <pc:sldMkLst>
          <pc:docMk/>
          <pc:sldMk cId="0" sldId="264"/>
        </pc:sldMkLst>
      </pc:sldChg>
      <pc:sldChg chg="del">
        <pc:chgData name="Solaiman, K M A" userId="61bfeae8-ea51-45f4-81f4-79631245f48b" providerId="ADAL" clId="{E90A717B-3AB1-784D-8594-6979C1C3C933}" dt="2023-10-19T19:01:44.571" v="104" actId="2696"/>
        <pc:sldMkLst>
          <pc:docMk/>
          <pc:sldMk cId="0" sldId="267"/>
        </pc:sldMkLst>
      </pc:sldChg>
      <pc:sldChg chg="del">
        <pc:chgData name="Solaiman, K M A" userId="61bfeae8-ea51-45f4-81f4-79631245f48b" providerId="ADAL" clId="{E90A717B-3AB1-784D-8594-6979C1C3C933}" dt="2023-10-19T19:00:32.527" v="14" actId="2696"/>
        <pc:sldMkLst>
          <pc:docMk/>
          <pc:sldMk cId="0" sldId="274"/>
        </pc:sldMkLst>
      </pc:sldChg>
      <pc:sldChg chg="del">
        <pc:chgData name="Solaiman, K M A" userId="61bfeae8-ea51-45f4-81f4-79631245f48b" providerId="ADAL" clId="{E90A717B-3AB1-784D-8594-6979C1C3C933}" dt="2023-10-19T19:00:32.547" v="16" actId="2696"/>
        <pc:sldMkLst>
          <pc:docMk/>
          <pc:sldMk cId="0" sldId="275"/>
        </pc:sldMkLst>
      </pc:sldChg>
      <pc:sldChg chg="del">
        <pc:chgData name="Solaiman, K M A" userId="61bfeae8-ea51-45f4-81f4-79631245f48b" providerId="ADAL" clId="{E90A717B-3AB1-784D-8594-6979C1C3C933}" dt="2023-10-19T19:00:25.518" v="13" actId="2696"/>
        <pc:sldMkLst>
          <pc:docMk/>
          <pc:sldMk cId="0" sldId="276"/>
        </pc:sldMkLst>
      </pc:sldChg>
      <pc:sldChg chg="del">
        <pc:chgData name="Solaiman, K M A" userId="61bfeae8-ea51-45f4-81f4-79631245f48b" providerId="ADAL" clId="{E90A717B-3AB1-784D-8594-6979C1C3C933}" dt="2023-10-19T19:00:52.210" v="98" actId="2696"/>
        <pc:sldMkLst>
          <pc:docMk/>
          <pc:sldMk cId="0" sldId="277"/>
        </pc:sldMkLst>
      </pc:sldChg>
      <pc:sldChg chg="del">
        <pc:chgData name="Solaiman, K M A" userId="61bfeae8-ea51-45f4-81f4-79631245f48b" providerId="ADAL" clId="{E90A717B-3AB1-784D-8594-6979C1C3C933}" dt="2023-10-19T19:00:52.117" v="73" actId="2696"/>
        <pc:sldMkLst>
          <pc:docMk/>
          <pc:sldMk cId="0" sldId="278"/>
        </pc:sldMkLst>
      </pc:sldChg>
      <pc:sldChg chg="del">
        <pc:chgData name="Solaiman, K M A" userId="61bfeae8-ea51-45f4-81f4-79631245f48b" providerId="ADAL" clId="{E90A717B-3AB1-784D-8594-6979C1C3C933}" dt="2023-10-19T19:01:44.683" v="126" actId="2696"/>
        <pc:sldMkLst>
          <pc:docMk/>
          <pc:sldMk cId="0" sldId="280"/>
        </pc:sldMkLst>
      </pc:sldChg>
      <pc:sldChg chg="del">
        <pc:chgData name="Solaiman, K M A" userId="61bfeae8-ea51-45f4-81f4-79631245f48b" providerId="ADAL" clId="{E90A717B-3AB1-784D-8594-6979C1C3C933}" dt="2023-10-19T19:01:44.661" v="120" actId="2696"/>
        <pc:sldMkLst>
          <pc:docMk/>
          <pc:sldMk cId="0" sldId="285"/>
        </pc:sldMkLst>
      </pc:sldChg>
      <pc:sldChg chg="del">
        <pc:chgData name="Solaiman, K M A" userId="61bfeae8-ea51-45f4-81f4-79631245f48b" providerId="ADAL" clId="{E90A717B-3AB1-784D-8594-6979C1C3C933}" dt="2023-10-19T19:00:38.547" v="21" actId="2696"/>
        <pc:sldMkLst>
          <pc:docMk/>
          <pc:sldMk cId="3727873379" sldId="296"/>
        </pc:sldMkLst>
      </pc:sldChg>
      <pc:sldChg chg="del">
        <pc:chgData name="Solaiman, K M A" userId="61bfeae8-ea51-45f4-81f4-79631245f48b" providerId="ADAL" clId="{E90A717B-3AB1-784D-8594-6979C1C3C933}" dt="2023-10-19T19:00:52.181" v="91" actId="2696"/>
        <pc:sldMkLst>
          <pc:docMk/>
          <pc:sldMk cId="0" sldId="297"/>
        </pc:sldMkLst>
      </pc:sldChg>
      <pc:sldChg chg="del">
        <pc:chgData name="Solaiman, K M A" userId="61bfeae8-ea51-45f4-81f4-79631245f48b" providerId="ADAL" clId="{E90A717B-3AB1-784D-8594-6979C1C3C933}" dt="2023-10-19T19:00:52.026" v="46" actId="2696"/>
        <pc:sldMkLst>
          <pc:docMk/>
          <pc:sldMk cId="0" sldId="298"/>
        </pc:sldMkLst>
      </pc:sldChg>
      <pc:sldChg chg="del">
        <pc:chgData name="Solaiman, K M A" userId="61bfeae8-ea51-45f4-81f4-79631245f48b" providerId="ADAL" clId="{E90A717B-3AB1-784D-8594-6979C1C3C933}" dt="2023-10-19T19:00:52.158" v="84" actId="2696"/>
        <pc:sldMkLst>
          <pc:docMk/>
          <pc:sldMk cId="0" sldId="299"/>
        </pc:sldMkLst>
      </pc:sldChg>
      <pc:sldChg chg="del">
        <pc:chgData name="Solaiman, K M A" userId="61bfeae8-ea51-45f4-81f4-79631245f48b" providerId="ADAL" clId="{E90A717B-3AB1-784D-8594-6979C1C3C933}" dt="2023-10-19T19:00:52.091" v="64" actId="2696"/>
        <pc:sldMkLst>
          <pc:docMk/>
          <pc:sldMk cId="0" sldId="300"/>
        </pc:sldMkLst>
      </pc:sldChg>
      <pc:sldChg chg="del">
        <pc:chgData name="Solaiman, K M A" userId="61bfeae8-ea51-45f4-81f4-79631245f48b" providerId="ADAL" clId="{E90A717B-3AB1-784D-8594-6979C1C3C933}" dt="2023-10-19T19:00:52.065" v="55" actId="2696"/>
        <pc:sldMkLst>
          <pc:docMk/>
          <pc:sldMk cId="0" sldId="301"/>
        </pc:sldMkLst>
      </pc:sldChg>
      <pc:sldChg chg="del">
        <pc:chgData name="Solaiman, K M A" userId="61bfeae8-ea51-45f4-81f4-79631245f48b" providerId="ADAL" clId="{E90A717B-3AB1-784D-8594-6979C1C3C933}" dt="2023-10-19T19:00:52.156" v="83" actId="2696"/>
        <pc:sldMkLst>
          <pc:docMk/>
          <pc:sldMk cId="0" sldId="302"/>
        </pc:sldMkLst>
      </pc:sldChg>
      <pc:sldChg chg="del">
        <pc:chgData name="Solaiman, K M A" userId="61bfeae8-ea51-45f4-81f4-79631245f48b" providerId="ADAL" clId="{E90A717B-3AB1-784D-8594-6979C1C3C933}" dt="2023-10-19T19:00:52.059" v="53" actId="2696"/>
        <pc:sldMkLst>
          <pc:docMk/>
          <pc:sldMk cId="0" sldId="303"/>
        </pc:sldMkLst>
      </pc:sldChg>
      <pc:sldChg chg="del">
        <pc:chgData name="Solaiman, K M A" userId="61bfeae8-ea51-45f4-81f4-79631245f48b" providerId="ADAL" clId="{E90A717B-3AB1-784D-8594-6979C1C3C933}" dt="2023-10-19T19:01:44.716" v="135" actId="2696"/>
        <pc:sldMkLst>
          <pc:docMk/>
          <pc:sldMk cId="0" sldId="304"/>
        </pc:sldMkLst>
      </pc:sldChg>
      <pc:sldChg chg="del">
        <pc:chgData name="Solaiman, K M A" userId="61bfeae8-ea51-45f4-81f4-79631245f48b" providerId="ADAL" clId="{E90A717B-3AB1-784D-8594-6979C1C3C933}" dt="2023-10-19T19:01:44.757" v="144" actId="2696"/>
        <pc:sldMkLst>
          <pc:docMk/>
          <pc:sldMk cId="0" sldId="305"/>
        </pc:sldMkLst>
      </pc:sldChg>
      <pc:sldChg chg="del">
        <pc:chgData name="Solaiman, K M A" userId="61bfeae8-ea51-45f4-81f4-79631245f48b" providerId="ADAL" clId="{E90A717B-3AB1-784D-8594-6979C1C3C933}" dt="2023-10-19T19:01:44.627" v="113" actId="2696"/>
        <pc:sldMkLst>
          <pc:docMk/>
          <pc:sldMk cId="0" sldId="306"/>
        </pc:sldMkLst>
      </pc:sldChg>
      <pc:sldChg chg="del">
        <pc:chgData name="Solaiman, K M A" userId="61bfeae8-ea51-45f4-81f4-79631245f48b" providerId="ADAL" clId="{E90A717B-3AB1-784D-8594-6979C1C3C933}" dt="2023-10-19T19:01:44.680" v="124" actId="2696"/>
        <pc:sldMkLst>
          <pc:docMk/>
          <pc:sldMk cId="0" sldId="307"/>
        </pc:sldMkLst>
      </pc:sldChg>
      <pc:sldChg chg="del">
        <pc:chgData name="Solaiman, K M A" userId="61bfeae8-ea51-45f4-81f4-79631245f48b" providerId="ADAL" clId="{E90A717B-3AB1-784D-8594-6979C1C3C933}" dt="2023-10-19T19:01:44.701" v="130" actId="2696"/>
        <pc:sldMkLst>
          <pc:docMk/>
          <pc:sldMk cId="0" sldId="308"/>
        </pc:sldMkLst>
      </pc:sldChg>
      <pc:sldChg chg="del">
        <pc:chgData name="Solaiman, K M A" userId="61bfeae8-ea51-45f4-81f4-79631245f48b" providerId="ADAL" clId="{E90A717B-3AB1-784D-8594-6979C1C3C933}" dt="2023-10-19T19:01:44.708" v="132" actId="2696"/>
        <pc:sldMkLst>
          <pc:docMk/>
          <pc:sldMk cId="0" sldId="309"/>
        </pc:sldMkLst>
      </pc:sldChg>
      <pc:sldChg chg="del">
        <pc:chgData name="Solaiman, K M A" userId="61bfeae8-ea51-45f4-81f4-79631245f48b" providerId="ADAL" clId="{E90A717B-3AB1-784D-8594-6979C1C3C933}" dt="2023-10-19T19:01:44.726" v="137" actId="2696"/>
        <pc:sldMkLst>
          <pc:docMk/>
          <pc:sldMk cId="0" sldId="310"/>
        </pc:sldMkLst>
      </pc:sldChg>
      <pc:sldChg chg="del">
        <pc:chgData name="Solaiman, K M A" userId="61bfeae8-ea51-45f4-81f4-79631245f48b" providerId="ADAL" clId="{E90A717B-3AB1-784D-8594-6979C1C3C933}" dt="2023-10-19T19:01:44.721" v="136" actId="2696"/>
        <pc:sldMkLst>
          <pc:docMk/>
          <pc:sldMk cId="0" sldId="311"/>
        </pc:sldMkLst>
      </pc:sldChg>
      <pc:sldChg chg="del">
        <pc:chgData name="Solaiman, K M A" userId="61bfeae8-ea51-45f4-81f4-79631245f48b" providerId="ADAL" clId="{E90A717B-3AB1-784D-8594-6979C1C3C933}" dt="2023-10-19T19:01:44.674" v="123" actId="2696"/>
        <pc:sldMkLst>
          <pc:docMk/>
          <pc:sldMk cId="0" sldId="312"/>
        </pc:sldMkLst>
      </pc:sldChg>
      <pc:sldChg chg="del">
        <pc:chgData name="Solaiman, K M A" userId="61bfeae8-ea51-45f4-81f4-79631245f48b" providerId="ADAL" clId="{E90A717B-3AB1-784D-8594-6979C1C3C933}" dt="2023-10-19T19:01:44.620" v="112" actId="2696"/>
        <pc:sldMkLst>
          <pc:docMk/>
          <pc:sldMk cId="0" sldId="313"/>
        </pc:sldMkLst>
      </pc:sldChg>
      <pc:sldChg chg="del">
        <pc:chgData name="Solaiman, K M A" userId="61bfeae8-ea51-45f4-81f4-79631245f48b" providerId="ADAL" clId="{E90A717B-3AB1-784D-8594-6979C1C3C933}" dt="2023-10-19T19:01:44.696" v="129" actId="2696"/>
        <pc:sldMkLst>
          <pc:docMk/>
          <pc:sldMk cId="0" sldId="314"/>
        </pc:sldMkLst>
      </pc:sldChg>
      <pc:sldChg chg="del">
        <pc:chgData name="Solaiman, K M A" userId="61bfeae8-ea51-45f4-81f4-79631245f48b" providerId="ADAL" clId="{E90A717B-3AB1-784D-8594-6979C1C3C933}" dt="2023-10-19T19:01:44.732" v="138" actId="2696"/>
        <pc:sldMkLst>
          <pc:docMk/>
          <pc:sldMk cId="0" sldId="315"/>
        </pc:sldMkLst>
      </pc:sldChg>
      <pc:sldChg chg="del">
        <pc:chgData name="Solaiman, K M A" userId="61bfeae8-ea51-45f4-81f4-79631245f48b" providerId="ADAL" clId="{E90A717B-3AB1-784D-8594-6979C1C3C933}" dt="2023-10-19T19:01:44.666" v="121" actId="2696"/>
        <pc:sldMkLst>
          <pc:docMk/>
          <pc:sldMk cId="0" sldId="316"/>
        </pc:sldMkLst>
      </pc:sldChg>
      <pc:sldChg chg="del">
        <pc:chgData name="Solaiman, K M A" userId="61bfeae8-ea51-45f4-81f4-79631245f48b" providerId="ADAL" clId="{E90A717B-3AB1-784D-8594-6979C1C3C933}" dt="2023-10-19T19:01:44.763" v="145" actId="2696"/>
        <pc:sldMkLst>
          <pc:docMk/>
          <pc:sldMk cId="0" sldId="317"/>
        </pc:sldMkLst>
      </pc:sldChg>
      <pc:sldChg chg="del">
        <pc:chgData name="Solaiman, K M A" userId="61bfeae8-ea51-45f4-81f4-79631245f48b" providerId="ADAL" clId="{E90A717B-3AB1-784D-8594-6979C1C3C933}" dt="2023-10-19T19:01:44.634" v="114" actId="2696"/>
        <pc:sldMkLst>
          <pc:docMk/>
          <pc:sldMk cId="0" sldId="318"/>
        </pc:sldMkLst>
      </pc:sldChg>
      <pc:sldChg chg="del">
        <pc:chgData name="Solaiman, K M A" userId="61bfeae8-ea51-45f4-81f4-79631245f48b" providerId="ADAL" clId="{E90A717B-3AB1-784D-8594-6979C1C3C933}" dt="2023-10-19T19:01:44.641" v="115" actId="2696"/>
        <pc:sldMkLst>
          <pc:docMk/>
          <pc:sldMk cId="0" sldId="319"/>
        </pc:sldMkLst>
      </pc:sldChg>
      <pc:sldChg chg="del">
        <pc:chgData name="Solaiman, K M A" userId="61bfeae8-ea51-45f4-81f4-79631245f48b" providerId="ADAL" clId="{E90A717B-3AB1-784D-8594-6979C1C3C933}" dt="2023-10-19T19:01:44.689" v="127" actId="2696"/>
        <pc:sldMkLst>
          <pc:docMk/>
          <pc:sldMk cId="0" sldId="320"/>
        </pc:sldMkLst>
      </pc:sldChg>
      <pc:sldChg chg="del">
        <pc:chgData name="Solaiman, K M A" userId="61bfeae8-ea51-45f4-81f4-79631245f48b" providerId="ADAL" clId="{E90A717B-3AB1-784D-8594-6979C1C3C933}" dt="2023-10-19T19:01:44.647" v="116" actId="2696"/>
        <pc:sldMkLst>
          <pc:docMk/>
          <pc:sldMk cId="0" sldId="321"/>
        </pc:sldMkLst>
      </pc:sldChg>
      <pc:sldChg chg="del">
        <pc:chgData name="Solaiman, K M A" userId="61bfeae8-ea51-45f4-81f4-79631245f48b" providerId="ADAL" clId="{E90A717B-3AB1-784D-8594-6979C1C3C933}" dt="2023-10-19T19:01:44.603" v="108" actId="2696"/>
        <pc:sldMkLst>
          <pc:docMk/>
          <pc:sldMk cId="0" sldId="322"/>
        </pc:sldMkLst>
      </pc:sldChg>
      <pc:sldChg chg="del">
        <pc:chgData name="Solaiman, K M A" userId="61bfeae8-ea51-45f4-81f4-79631245f48b" providerId="ADAL" clId="{E90A717B-3AB1-784D-8594-6979C1C3C933}" dt="2023-10-19T19:01:44.768" v="146" actId="2696"/>
        <pc:sldMkLst>
          <pc:docMk/>
          <pc:sldMk cId="0" sldId="323"/>
        </pc:sldMkLst>
      </pc:sldChg>
      <pc:sldChg chg="del">
        <pc:chgData name="Solaiman, K M A" userId="61bfeae8-ea51-45f4-81f4-79631245f48b" providerId="ADAL" clId="{E90A717B-3AB1-784D-8594-6979C1C3C933}" dt="2023-10-19T19:01:44.774" v="147" actId="2696"/>
        <pc:sldMkLst>
          <pc:docMk/>
          <pc:sldMk cId="0" sldId="324"/>
        </pc:sldMkLst>
      </pc:sldChg>
      <pc:sldChg chg="del">
        <pc:chgData name="Solaiman, K M A" userId="61bfeae8-ea51-45f4-81f4-79631245f48b" providerId="ADAL" clId="{E90A717B-3AB1-784D-8594-6979C1C3C933}" dt="2023-10-19T19:01:44.654" v="117" actId="2696"/>
        <pc:sldMkLst>
          <pc:docMk/>
          <pc:sldMk cId="0" sldId="325"/>
        </pc:sldMkLst>
      </pc:sldChg>
      <pc:sldChg chg="del">
        <pc:chgData name="Solaiman, K M A" userId="61bfeae8-ea51-45f4-81f4-79631245f48b" providerId="ADAL" clId="{E90A717B-3AB1-784D-8594-6979C1C3C933}" dt="2023-10-19T19:01:44.749" v="141" actId="2696"/>
        <pc:sldMkLst>
          <pc:docMk/>
          <pc:sldMk cId="0" sldId="326"/>
        </pc:sldMkLst>
      </pc:sldChg>
      <pc:sldChg chg="del">
        <pc:chgData name="Solaiman, K M A" userId="61bfeae8-ea51-45f4-81f4-79631245f48b" providerId="ADAL" clId="{E90A717B-3AB1-784D-8594-6979C1C3C933}" dt="2023-10-19T19:01:44.738" v="139" actId="2696"/>
        <pc:sldMkLst>
          <pc:docMk/>
          <pc:sldMk cId="0" sldId="327"/>
        </pc:sldMkLst>
      </pc:sldChg>
      <pc:sldChg chg="del">
        <pc:chgData name="Solaiman, K M A" userId="61bfeae8-ea51-45f4-81f4-79631245f48b" providerId="ADAL" clId="{E90A717B-3AB1-784D-8594-6979C1C3C933}" dt="2023-10-19T19:01:44.743" v="140" actId="2696"/>
        <pc:sldMkLst>
          <pc:docMk/>
          <pc:sldMk cId="0" sldId="328"/>
        </pc:sldMkLst>
      </pc:sldChg>
      <pc:sldChg chg="del">
        <pc:chgData name="Solaiman, K M A" userId="61bfeae8-ea51-45f4-81f4-79631245f48b" providerId="ADAL" clId="{E90A717B-3AB1-784D-8594-6979C1C3C933}" dt="2023-10-19T19:01:44.797" v="149" actId="2696"/>
        <pc:sldMkLst>
          <pc:docMk/>
          <pc:sldMk cId="0" sldId="329"/>
        </pc:sldMkLst>
      </pc:sldChg>
      <pc:sldChg chg="del">
        <pc:chgData name="Solaiman, K M A" userId="61bfeae8-ea51-45f4-81f4-79631245f48b" providerId="ADAL" clId="{E90A717B-3AB1-784D-8594-6979C1C3C933}" dt="2023-10-19T19:01:44.594" v="107" actId="2696"/>
        <pc:sldMkLst>
          <pc:docMk/>
          <pc:sldMk cId="0" sldId="330"/>
        </pc:sldMkLst>
      </pc:sldChg>
      <pc:sldChg chg="del">
        <pc:chgData name="Solaiman, K M A" userId="61bfeae8-ea51-45f4-81f4-79631245f48b" providerId="ADAL" clId="{E90A717B-3AB1-784D-8594-6979C1C3C933}" dt="2023-10-19T19:01:44.681" v="125" actId="2696"/>
        <pc:sldMkLst>
          <pc:docMk/>
          <pc:sldMk cId="0" sldId="331"/>
        </pc:sldMkLst>
      </pc:sldChg>
      <pc:sldChg chg="del">
        <pc:chgData name="Solaiman, K M A" userId="61bfeae8-ea51-45f4-81f4-79631245f48b" providerId="ADAL" clId="{E90A717B-3AB1-784D-8594-6979C1C3C933}" dt="2023-10-19T19:00:25.452" v="4" actId="2696"/>
        <pc:sldMkLst>
          <pc:docMk/>
          <pc:sldMk cId="0" sldId="335"/>
        </pc:sldMkLst>
      </pc:sldChg>
      <pc:sldChg chg="del">
        <pc:chgData name="Solaiman, K M A" userId="61bfeae8-ea51-45f4-81f4-79631245f48b" providerId="ADAL" clId="{E90A717B-3AB1-784D-8594-6979C1C3C933}" dt="2023-10-19T19:00:25.476" v="8" actId="2696"/>
        <pc:sldMkLst>
          <pc:docMk/>
          <pc:sldMk cId="0" sldId="336"/>
        </pc:sldMkLst>
      </pc:sldChg>
      <pc:sldChg chg="del">
        <pc:chgData name="Solaiman, K M A" userId="61bfeae8-ea51-45f4-81f4-79631245f48b" providerId="ADAL" clId="{E90A717B-3AB1-784D-8594-6979C1C3C933}" dt="2023-10-19T19:00:32.576" v="19" actId="2696"/>
        <pc:sldMkLst>
          <pc:docMk/>
          <pc:sldMk cId="0" sldId="337"/>
        </pc:sldMkLst>
      </pc:sldChg>
      <pc:sldChg chg="del">
        <pc:chgData name="Solaiman, K M A" userId="61bfeae8-ea51-45f4-81f4-79631245f48b" providerId="ADAL" clId="{E90A717B-3AB1-784D-8594-6979C1C3C933}" dt="2023-10-19T19:00:32.534" v="15" actId="2696"/>
        <pc:sldMkLst>
          <pc:docMk/>
          <pc:sldMk cId="0" sldId="338"/>
        </pc:sldMkLst>
      </pc:sldChg>
      <pc:sldChg chg="del">
        <pc:chgData name="Solaiman, K M A" userId="61bfeae8-ea51-45f4-81f4-79631245f48b" providerId="ADAL" clId="{E90A717B-3AB1-784D-8594-6979C1C3C933}" dt="2023-10-19T19:00:52.002" v="41" actId="2696"/>
        <pc:sldMkLst>
          <pc:docMk/>
          <pc:sldMk cId="0" sldId="339"/>
        </pc:sldMkLst>
      </pc:sldChg>
      <pc:sldChg chg="del">
        <pc:chgData name="Solaiman, K M A" userId="61bfeae8-ea51-45f4-81f4-79631245f48b" providerId="ADAL" clId="{E90A717B-3AB1-784D-8594-6979C1C3C933}" dt="2023-10-19T19:00:25.506" v="12" actId="2696"/>
        <pc:sldMkLst>
          <pc:docMk/>
          <pc:sldMk cId="0" sldId="342"/>
        </pc:sldMkLst>
      </pc:sldChg>
      <pc:sldChg chg="del">
        <pc:chgData name="Solaiman, K M A" userId="61bfeae8-ea51-45f4-81f4-79631245f48b" providerId="ADAL" clId="{E90A717B-3AB1-784D-8594-6979C1C3C933}" dt="2023-10-19T19:00:25.460" v="5" actId="2696"/>
        <pc:sldMkLst>
          <pc:docMk/>
          <pc:sldMk cId="0" sldId="352"/>
        </pc:sldMkLst>
      </pc:sldChg>
      <pc:sldChg chg="del">
        <pc:chgData name="Solaiman, K M A" userId="61bfeae8-ea51-45f4-81f4-79631245f48b" providerId="ADAL" clId="{E90A717B-3AB1-784D-8594-6979C1C3C933}" dt="2023-10-19T19:00:32.560" v="17" actId="2696"/>
        <pc:sldMkLst>
          <pc:docMk/>
          <pc:sldMk cId="0" sldId="361"/>
        </pc:sldMkLst>
      </pc:sldChg>
      <pc:sldChg chg="del">
        <pc:chgData name="Solaiman, K M A" userId="61bfeae8-ea51-45f4-81f4-79631245f48b" providerId="ADAL" clId="{E90A717B-3AB1-784D-8594-6979C1C3C933}" dt="2023-10-19T19:00:52.182" v="92" actId="2696"/>
        <pc:sldMkLst>
          <pc:docMk/>
          <pc:sldMk cId="2629032625" sldId="363"/>
        </pc:sldMkLst>
      </pc:sldChg>
      <pc:sldChg chg="del">
        <pc:chgData name="Solaiman, K M A" userId="61bfeae8-ea51-45f4-81f4-79631245f48b" providerId="ADAL" clId="{E90A717B-3AB1-784D-8594-6979C1C3C933}" dt="2023-10-19T19:00:25.484" v="10" actId="2696"/>
        <pc:sldMkLst>
          <pc:docMk/>
          <pc:sldMk cId="3310397902" sldId="368"/>
        </pc:sldMkLst>
      </pc:sldChg>
      <pc:sldChg chg="del">
        <pc:chgData name="Solaiman, K M A" userId="61bfeae8-ea51-45f4-81f4-79631245f48b" providerId="ADAL" clId="{E90A717B-3AB1-784D-8594-6979C1C3C933}" dt="2023-10-19T19:00:25.471" v="7" actId="2696"/>
        <pc:sldMkLst>
          <pc:docMk/>
          <pc:sldMk cId="0" sldId="369"/>
        </pc:sldMkLst>
      </pc:sldChg>
      <pc:sldChg chg="del">
        <pc:chgData name="Solaiman, K M A" userId="61bfeae8-ea51-45f4-81f4-79631245f48b" providerId="ADAL" clId="{E90A717B-3AB1-784D-8594-6979C1C3C933}" dt="2023-10-19T19:00:25.480" v="9" actId="2696"/>
        <pc:sldMkLst>
          <pc:docMk/>
          <pc:sldMk cId="1129988554" sldId="370"/>
        </pc:sldMkLst>
      </pc:sldChg>
      <pc:sldChg chg="del">
        <pc:chgData name="Solaiman, K M A" userId="61bfeae8-ea51-45f4-81f4-79631245f48b" providerId="ADAL" clId="{E90A717B-3AB1-784D-8594-6979C1C3C933}" dt="2023-10-19T19:00:52.170" v="86" actId="2696"/>
        <pc:sldMkLst>
          <pc:docMk/>
          <pc:sldMk cId="0" sldId="648"/>
        </pc:sldMkLst>
      </pc:sldChg>
      <pc:sldChg chg="del">
        <pc:chgData name="Solaiman, K M A" userId="61bfeae8-ea51-45f4-81f4-79631245f48b" providerId="ADAL" clId="{E90A717B-3AB1-784D-8594-6979C1C3C933}" dt="2023-10-19T19:00:25.466" v="6" actId="2696"/>
        <pc:sldMkLst>
          <pc:docMk/>
          <pc:sldMk cId="0" sldId="694"/>
        </pc:sldMkLst>
      </pc:sldChg>
      <pc:sldChg chg="del">
        <pc:chgData name="Solaiman, K M A" userId="61bfeae8-ea51-45f4-81f4-79631245f48b" providerId="ADAL" clId="{E90A717B-3AB1-784D-8594-6979C1C3C933}" dt="2023-10-19T19:00:52.068" v="56" actId="2696"/>
        <pc:sldMkLst>
          <pc:docMk/>
          <pc:sldMk cId="0" sldId="716"/>
        </pc:sldMkLst>
      </pc:sldChg>
      <pc:sldChg chg="del">
        <pc:chgData name="Solaiman, K M A" userId="61bfeae8-ea51-45f4-81f4-79631245f48b" providerId="ADAL" clId="{E90A717B-3AB1-784D-8594-6979C1C3C933}" dt="2023-10-19T19:00:52.062" v="54" actId="2696"/>
        <pc:sldMkLst>
          <pc:docMk/>
          <pc:sldMk cId="0" sldId="717"/>
        </pc:sldMkLst>
      </pc:sldChg>
      <pc:sldChg chg="del">
        <pc:chgData name="Solaiman, K M A" userId="61bfeae8-ea51-45f4-81f4-79631245f48b" providerId="ADAL" clId="{E90A717B-3AB1-784D-8594-6979C1C3C933}" dt="2023-10-19T19:00:52.074" v="58" actId="2696"/>
        <pc:sldMkLst>
          <pc:docMk/>
          <pc:sldMk cId="0" sldId="727"/>
        </pc:sldMkLst>
      </pc:sldChg>
      <pc:sldChg chg="del">
        <pc:chgData name="Solaiman, K M A" userId="61bfeae8-ea51-45f4-81f4-79631245f48b" providerId="ADAL" clId="{E90A717B-3AB1-784D-8594-6979C1C3C933}" dt="2023-10-19T19:00:32.564" v="18" actId="2696"/>
        <pc:sldMkLst>
          <pc:docMk/>
          <pc:sldMk cId="0" sldId="733"/>
        </pc:sldMkLst>
      </pc:sldChg>
      <pc:sldChg chg="del">
        <pc:chgData name="Solaiman, K M A" userId="61bfeae8-ea51-45f4-81f4-79631245f48b" providerId="ADAL" clId="{E90A717B-3AB1-784D-8594-6979C1C3C933}" dt="2023-10-19T19:00:42.810" v="31" actId="2696"/>
        <pc:sldMkLst>
          <pc:docMk/>
          <pc:sldMk cId="0" sldId="734"/>
        </pc:sldMkLst>
      </pc:sldChg>
      <pc:sldChg chg="del">
        <pc:chgData name="Solaiman, K M A" userId="61bfeae8-ea51-45f4-81f4-79631245f48b" providerId="ADAL" clId="{E90A717B-3AB1-784D-8594-6979C1C3C933}" dt="2023-10-19T19:00:52.222" v="102" actId="2696"/>
        <pc:sldMkLst>
          <pc:docMk/>
          <pc:sldMk cId="0" sldId="735"/>
        </pc:sldMkLst>
      </pc:sldChg>
      <pc:sldChg chg="del">
        <pc:chgData name="Solaiman, K M A" userId="61bfeae8-ea51-45f4-81f4-79631245f48b" providerId="ADAL" clId="{E90A717B-3AB1-784D-8594-6979C1C3C933}" dt="2023-10-19T19:00:52.145" v="79" actId="2696"/>
        <pc:sldMkLst>
          <pc:docMk/>
          <pc:sldMk cId="0" sldId="736"/>
        </pc:sldMkLst>
      </pc:sldChg>
      <pc:sldChg chg="del">
        <pc:chgData name="Solaiman, K M A" userId="61bfeae8-ea51-45f4-81f4-79631245f48b" providerId="ADAL" clId="{E90A717B-3AB1-784D-8594-6979C1C3C933}" dt="2023-10-19T19:00:42.756" v="22" actId="2696"/>
        <pc:sldMkLst>
          <pc:docMk/>
          <pc:sldMk cId="0" sldId="741"/>
        </pc:sldMkLst>
      </pc:sldChg>
      <pc:sldChg chg="del">
        <pc:chgData name="Solaiman, K M A" userId="61bfeae8-ea51-45f4-81f4-79631245f48b" providerId="ADAL" clId="{E90A717B-3AB1-784D-8594-6979C1C3C933}" dt="2023-10-19T19:00:42.767" v="23" actId="2696"/>
        <pc:sldMkLst>
          <pc:docMk/>
          <pc:sldMk cId="0" sldId="742"/>
        </pc:sldMkLst>
      </pc:sldChg>
      <pc:sldChg chg="del">
        <pc:chgData name="Solaiman, K M A" userId="61bfeae8-ea51-45f4-81f4-79631245f48b" providerId="ADAL" clId="{E90A717B-3AB1-784D-8594-6979C1C3C933}" dt="2023-10-19T19:00:42.825" v="34" actId="2696"/>
        <pc:sldMkLst>
          <pc:docMk/>
          <pc:sldMk cId="0" sldId="743"/>
        </pc:sldMkLst>
      </pc:sldChg>
      <pc:sldChg chg="del">
        <pc:chgData name="Solaiman, K M A" userId="61bfeae8-ea51-45f4-81f4-79631245f48b" providerId="ADAL" clId="{E90A717B-3AB1-784D-8594-6979C1C3C933}" dt="2023-10-19T19:00:52.172" v="87" actId="2696"/>
        <pc:sldMkLst>
          <pc:docMk/>
          <pc:sldMk cId="0" sldId="744"/>
        </pc:sldMkLst>
      </pc:sldChg>
      <pc:sldChg chg="del">
        <pc:chgData name="Solaiman, K M A" userId="61bfeae8-ea51-45f4-81f4-79631245f48b" providerId="ADAL" clId="{E90A717B-3AB1-784D-8594-6979C1C3C933}" dt="2023-10-19T19:00:52.082" v="61" actId="2696"/>
        <pc:sldMkLst>
          <pc:docMk/>
          <pc:sldMk cId="0" sldId="746"/>
        </pc:sldMkLst>
      </pc:sldChg>
      <pc:sldChg chg="del">
        <pc:chgData name="Solaiman, K M A" userId="61bfeae8-ea51-45f4-81f4-79631245f48b" providerId="ADAL" clId="{E90A717B-3AB1-784D-8594-6979C1C3C933}" dt="2023-10-19T19:00:52.110" v="70" actId="2696"/>
        <pc:sldMkLst>
          <pc:docMk/>
          <pc:sldMk cId="0" sldId="747"/>
        </pc:sldMkLst>
      </pc:sldChg>
      <pc:sldChg chg="del">
        <pc:chgData name="Solaiman, K M A" userId="61bfeae8-ea51-45f4-81f4-79631245f48b" providerId="ADAL" clId="{E90A717B-3AB1-784D-8594-6979C1C3C933}" dt="2023-10-19T19:00:52.120" v="74" actId="2696"/>
        <pc:sldMkLst>
          <pc:docMk/>
          <pc:sldMk cId="0" sldId="749"/>
        </pc:sldMkLst>
      </pc:sldChg>
      <pc:sldChg chg="del">
        <pc:chgData name="Solaiman, K M A" userId="61bfeae8-ea51-45f4-81f4-79631245f48b" providerId="ADAL" clId="{E90A717B-3AB1-784D-8594-6979C1C3C933}" dt="2023-10-19T19:00:52.176" v="89" actId="2696"/>
        <pc:sldMkLst>
          <pc:docMk/>
          <pc:sldMk cId="0" sldId="752"/>
        </pc:sldMkLst>
      </pc:sldChg>
      <pc:sldChg chg="del">
        <pc:chgData name="Solaiman, K M A" userId="61bfeae8-ea51-45f4-81f4-79631245f48b" providerId="ADAL" clId="{E90A717B-3AB1-784D-8594-6979C1C3C933}" dt="2023-10-19T19:00:52.187" v="94" actId="2696"/>
        <pc:sldMkLst>
          <pc:docMk/>
          <pc:sldMk cId="405949058" sldId="753"/>
        </pc:sldMkLst>
      </pc:sldChg>
      <pc:sldChg chg="del">
        <pc:chgData name="Solaiman, K M A" userId="61bfeae8-ea51-45f4-81f4-79631245f48b" providerId="ADAL" clId="{E90A717B-3AB1-784D-8594-6979C1C3C933}" dt="2023-10-19T19:00:52.220" v="101" actId="2696"/>
        <pc:sldMkLst>
          <pc:docMk/>
          <pc:sldMk cId="2633078825" sldId="754"/>
        </pc:sldMkLst>
      </pc:sldChg>
      <pc:sldChg chg="del">
        <pc:chgData name="Solaiman, K M A" userId="61bfeae8-ea51-45f4-81f4-79631245f48b" providerId="ADAL" clId="{E90A717B-3AB1-784D-8594-6979C1C3C933}" dt="2023-10-19T19:00:38.537" v="20" actId="2696"/>
        <pc:sldMkLst>
          <pc:docMk/>
          <pc:sldMk cId="1633441877" sldId="756"/>
        </pc:sldMkLst>
      </pc:sldChg>
      <pc:sldChg chg="del">
        <pc:chgData name="Solaiman, K M A" userId="61bfeae8-ea51-45f4-81f4-79631245f48b" providerId="ADAL" clId="{E90A717B-3AB1-784D-8594-6979C1C3C933}" dt="2023-10-19T19:00:42.840" v="37" actId="2696"/>
        <pc:sldMkLst>
          <pc:docMk/>
          <pc:sldMk cId="3302284630" sldId="759"/>
        </pc:sldMkLst>
      </pc:sldChg>
      <pc:sldChg chg="del">
        <pc:chgData name="Solaiman, K M A" userId="61bfeae8-ea51-45f4-81f4-79631245f48b" providerId="ADAL" clId="{E90A717B-3AB1-784D-8594-6979C1C3C933}" dt="2023-10-19T19:00:42.773" v="24" actId="2696"/>
        <pc:sldMkLst>
          <pc:docMk/>
          <pc:sldMk cId="1270358912" sldId="760"/>
        </pc:sldMkLst>
      </pc:sldChg>
      <pc:sldChg chg="del">
        <pc:chgData name="Solaiman, K M A" userId="61bfeae8-ea51-45f4-81f4-79631245f48b" providerId="ADAL" clId="{E90A717B-3AB1-784D-8594-6979C1C3C933}" dt="2023-10-19T19:00:42.860" v="40" actId="2696"/>
        <pc:sldMkLst>
          <pc:docMk/>
          <pc:sldMk cId="2467504485" sldId="761"/>
        </pc:sldMkLst>
      </pc:sldChg>
      <pc:sldChg chg="del">
        <pc:chgData name="Solaiman, K M A" userId="61bfeae8-ea51-45f4-81f4-79631245f48b" providerId="ADAL" clId="{E90A717B-3AB1-784D-8594-6979C1C3C933}" dt="2023-10-19T19:00:42.778" v="25" actId="2696"/>
        <pc:sldMkLst>
          <pc:docMk/>
          <pc:sldMk cId="540270063" sldId="762"/>
        </pc:sldMkLst>
      </pc:sldChg>
      <pc:sldChg chg="del">
        <pc:chgData name="Solaiman, K M A" userId="61bfeae8-ea51-45f4-81f4-79631245f48b" providerId="ADAL" clId="{E90A717B-3AB1-784D-8594-6979C1C3C933}" dt="2023-10-19T19:00:42.833" v="36" actId="2696"/>
        <pc:sldMkLst>
          <pc:docMk/>
          <pc:sldMk cId="4113340133" sldId="763"/>
        </pc:sldMkLst>
      </pc:sldChg>
      <pc:sldChg chg="del">
        <pc:chgData name="Solaiman, K M A" userId="61bfeae8-ea51-45f4-81f4-79631245f48b" providerId="ADAL" clId="{E90A717B-3AB1-784D-8594-6979C1C3C933}" dt="2023-10-19T19:00:42.848" v="39" actId="2696"/>
        <pc:sldMkLst>
          <pc:docMk/>
          <pc:sldMk cId="1354995880" sldId="765"/>
        </pc:sldMkLst>
      </pc:sldChg>
      <pc:sldChg chg="del">
        <pc:chgData name="Solaiman, K M A" userId="61bfeae8-ea51-45f4-81f4-79631245f48b" providerId="ADAL" clId="{E90A717B-3AB1-784D-8594-6979C1C3C933}" dt="2023-10-19T19:00:42.806" v="30" actId="2696"/>
        <pc:sldMkLst>
          <pc:docMk/>
          <pc:sldMk cId="2354466055" sldId="766"/>
        </pc:sldMkLst>
      </pc:sldChg>
      <pc:sldChg chg="del">
        <pc:chgData name="Solaiman, K M A" userId="61bfeae8-ea51-45f4-81f4-79631245f48b" providerId="ADAL" clId="{E90A717B-3AB1-784D-8594-6979C1C3C933}" dt="2023-10-19T19:00:42.820" v="33" actId="2696"/>
        <pc:sldMkLst>
          <pc:docMk/>
          <pc:sldMk cId="4055698570" sldId="767"/>
        </pc:sldMkLst>
      </pc:sldChg>
      <pc:sldChg chg="del">
        <pc:chgData name="Solaiman, K M A" userId="61bfeae8-ea51-45f4-81f4-79631245f48b" providerId="ADAL" clId="{E90A717B-3AB1-784D-8594-6979C1C3C933}" dt="2023-10-19T19:00:42.790" v="27" actId="2696"/>
        <pc:sldMkLst>
          <pc:docMk/>
          <pc:sldMk cId="3266505690" sldId="769"/>
        </pc:sldMkLst>
      </pc:sldChg>
      <pc:sldChg chg="del">
        <pc:chgData name="Solaiman, K M A" userId="61bfeae8-ea51-45f4-81f4-79631245f48b" providerId="ADAL" clId="{E90A717B-3AB1-784D-8594-6979C1C3C933}" dt="2023-10-19T19:00:42.829" v="35" actId="2696"/>
        <pc:sldMkLst>
          <pc:docMk/>
          <pc:sldMk cId="1049547139" sldId="770"/>
        </pc:sldMkLst>
      </pc:sldChg>
      <pc:sldChg chg="del">
        <pc:chgData name="Solaiman, K M A" userId="61bfeae8-ea51-45f4-81f4-79631245f48b" providerId="ADAL" clId="{E90A717B-3AB1-784D-8594-6979C1C3C933}" dt="2023-10-19T19:00:42.844" v="38" actId="2696"/>
        <pc:sldMkLst>
          <pc:docMk/>
          <pc:sldMk cId="3141644391" sldId="771"/>
        </pc:sldMkLst>
      </pc:sldChg>
      <pc:sldChg chg="del">
        <pc:chgData name="Solaiman, K M A" userId="61bfeae8-ea51-45f4-81f4-79631245f48b" providerId="ADAL" clId="{E90A717B-3AB1-784D-8594-6979C1C3C933}" dt="2023-10-19T19:00:42.800" v="29" actId="2696"/>
        <pc:sldMkLst>
          <pc:docMk/>
          <pc:sldMk cId="3549716912" sldId="772"/>
        </pc:sldMkLst>
      </pc:sldChg>
      <pc:sldChg chg="del">
        <pc:chgData name="Solaiman, K M A" userId="61bfeae8-ea51-45f4-81f4-79631245f48b" providerId="ADAL" clId="{E90A717B-3AB1-784D-8594-6979C1C3C933}" dt="2023-10-19T19:00:42.815" v="32" actId="2696"/>
        <pc:sldMkLst>
          <pc:docMk/>
          <pc:sldMk cId="2916701474" sldId="774"/>
        </pc:sldMkLst>
      </pc:sldChg>
      <pc:sldChg chg="del">
        <pc:chgData name="Solaiman, K M A" userId="61bfeae8-ea51-45f4-81f4-79631245f48b" providerId="ADAL" clId="{E90A717B-3AB1-784D-8594-6979C1C3C933}" dt="2023-10-19T19:00:42.785" v="26" actId="2696"/>
        <pc:sldMkLst>
          <pc:docMk/>
          <pc:sldMk cId="2760395197" sldId="775"/>
        </pc:sldMkLst>
      </pc:sldChg>
      <pc:sldChg chg="del">
        <pc:chgData name="Solaiman, K M A" userId="61bfeae8-ea51-45f4-81f4-79631245f48b" providerId="ADAL" clId="{E90A717B-3AB1-784D-8594-6979C1C3C933}" dt="2023-10-19T19:00:42.795" v="28" actId="2696"/>
        <pc:sldMkLst>
          <pc:docMk/>
          <pc:sldMk cId="159839581" sldId="776"/>
        </pc:sldMkLst>
      </pc:sldChg>
      <pc:sldChg chg="del">
        <pc:chgData name="Solaiman, K M A" userId="61bfeae8-ea51-45f4-81f4-79631245f48b" providerId="ADAL" clId="{E90A717B-3AB1-784D-8594-6979C1C3C933}" dt="2023-10-19T19:00:52.143" v="78" actId="2696"/>
        <pc:sldMkLst>
          <pc:docMk/>
          <pc:sldMk cId="3704380675" sldId="778"/>
        </pc:sldMkLst>
      </pc:sldChg>
      <pc:sldChg chg="del">
        <pc:chgData name="Solaiman, K M A" userId="61bfeae8-ea51-45f4-81f4-79631245f48b" providerId="ADAL" clId="{E90A717B-3AB1-784D-8594-6979C1C3C933}" dt="2023-10-19T19:00:52.167" v="85" actId="2696"/>
        <pc:sldMkLst>
          <pc:docMk/>
          <pc:sldMk cId="2074616605" sldId="779"/>
        </pc:sldMkLst>
      </pc:sldChg>
      <pc:sldChg chg="del">
        <pc:chgData name="Solaiman, K M A" userId="61bfeae8-ea51-45f4-81f4-79631245f48b" providerId="ADAL" clId="{E90A717B-3AB1-784D-8594-6979C1C3C933}" dt="2023-10-19T19:00:52.044" v="49" actId="2696"/>
        <pc:sldMkLst>
          <pc:docMk/>
          <pc:sldMk cId="3541903134" sldId="780"/>
        </pc:sldMkLst>
      </pc:sldChg>
      <pc:sldChg chg="del">
        <pc:chgData name="Solaiman, K M A" userId="61bfeae8-ea51-45f4-81f4-79631245f48b" providerId="ADAL" clId="{E90A717B-3AB1-784D-8594-6979C1C3C933}" dt="2023-10-19T19:00:52.097" v="65" actId="2696"/>
        <pc:sldMkLst>
          <pc:docMk/>
          <pc:sldMk cId="2044769945" sldId="781"/>
        </pc:sldMkLst>
      </pc:sldChg>
      <pc:sldChg chg="del">
        <pc:chgData name="Solaiman, K M A" userId="61bfeae8-ea51-45f4-81f4-79631245f48b" providerId="ADAL" clId="{E90A717B-3AB1-784D-8594-6979C1C3C933}" dt="2023-10-19T19:00:52.215" v="99" actId="2696"/>
        <pc:sldMkLst>
          <pc:docMk/>
          <pc:sldMk cId="3336917719" sldId="783"/>
        </pc:sldMkLst>
      </pc:sldChg>
      <pc:sldChg chg="del">
        <pc:chgData name="Solaiman, K M A" userId="61bfeae8-ea51-45f4-81f4-79631245f48b" providerId="ADAL" clId="{E90A717B-3AB1-784D-8594-6979C1C3C933}" dt="2023-10-19T19:00:52.185" v="93" actId="2696"/>
        <pc:sldMkLst>
          <pc:docMk/>
          <pc:sldMk cId="966586666" sldId="784"/>
        </pc:sldMkLst>
      </pc:sldChg>
      <pc:sldChg chg="del">
        <pc:chgData name="Solaiman, K M A" userId="61bfeae8-ea51-45f4-81f4-79631245f48b" providerId="ADAL" clId="{E90A717B-3AB1-784D-8594-6979C1C3C933}" dt="2023-10-19T19:00:52.047" v="50" actId="2696"/>
        <pc:sldMkLst>
          <pc:docMk/>
          <pc:sldMk cId="3269917823" sldId="785"/>
        </pc:sldMkLst>
      </pc:sldChg>
      <pc:sldChg chg="del">
        <pc:chgData name="Solaiman, K M A" userId="61bfeae8-ea51-45f4-81f4-79631245f48b" providerId="ADAL" clId="{E90A717B-3AB1-784D-8594-6979C1C3C933}" dt="2023-10-19T19:00:52.115" v="72" actId="2696"/>
        <pc:sldMkLst>
          <pc:docMk/>
          <pc:sldMk cId="19287888" sldId="786"/>
        </pc:sldMkLst>
      </pc:sldChg>
      <pc:sldChg chg="del">
        <pc:chgData name="Solaiman, K M A" userId="61bfeae8-ea51-45f4-81f4-79631245f48b" providerId="ADAL" clId="{E90A717B-3AB1-784D-8594-6979C1C3C933}" dt="2023-10-19T19:00:52.085" v="62" actId="2696"/>
        <pc:sldMkLst>
          <pc:docMk/>
          <pc:sldMk cId="3822668883" sldId="788"/>
        </pc:sldMkLst>
      </pc:sldChg>
      <pc:sldChg chg="del">
        <pc:chgData name="Solaiman, K M A" userId="61bfeae8-ea51-45f4-81f4-79631245f48b" providerId="ADAL" clId="{E90A717B-3AB1-784D-8594-6979C1C3C933}" dt="2023-10-19T19:00:52.227" v="103" actId="2696"/>
        <pc:sldMkLst>
          <pc:docMk/>
          <pc:sldMk cId="487500811" sldId="789"/>
        </pc:sldMkLst>
      </pc:sldChg>
      <pc:sldChg chg="del">
        <pc:chgData name="Solaiman, K M A" userId="61bfeae8-ea51-45f4-81f4-79631245f48b" providerId="ADAL" clId="{E90A717B-3AB1-784D-8594-6979C1C3C933}" dt="2023-10-19T19:00:52.189" v="95" actId="2696"/>
        <pc:sldMkLst>
          <pc:docMk/>
          <pc:sldMk cId="3732647164" sldId="790"/>
        </pc:sldMkLst>
      </pc:sldChg>
      <pc:sldChg chg="del">
        <pc:chgData name="Solaiman, K M A" userId="61bfeae8-ea51-45f4-81f4-79631245f48b" providerId="ADAL" clId="{E90A717B-3AB1-784D-8594-6979C1C3C933}" dt="2023-10-19T19:00:52.100" v="66" actId="2696"/>
        <pc:sldMkLst>
          <pc:docMk/>
          <pc:sldMk cId="1999838645" sldId="792"/>
        </pc:sldMkLst>
      </pc:sldChg>
      <pc:sldChg chg="del">
        <pc:chgData name="Solaiman, K M A" userId="61bfeae8-ea51-45f4-81f4-79631245f48b" providerId="ADAL" clId="{E90A717B-3AB1-784D-8594-6979C1C3C933}" dt="2023-10-19T19:00:52.112" v="71" actId="2696"/>
        <pc:sldMkLst>
          <pc:docMk/>
          <pc:sldMk cId="4156906003" sldId="794"/>
        </pc:sldMkLst>
      </pc:sldChg>
      <pc:sldChg chg="del">
        <pc:chgData name="Solaiman, K M A" userId="61bfeae8-ea51-45f4-81f4-79631245f48b" providerId="ADAL" clId="{E90A717B-3AB1-784D-8594-6979C1C3C933}" dt="2023-10-19T19:00:52.107" v="69" actId="2696"/>
        <pc:sldMkLst>
          <pc:docMk/>
          <pc:sldMk cId="3030977708" sldId="795"/>
        </pc:sldMkLst>
      </pc:sldChg>
      <pc:sldChg chg="del">
        <pc:chgData name="Solaiman, K M A" userId="61bfeae8-ea51-45f4-81f4-79631245f48b" providerId="ADAL" clId="{E90A717B-3AB1-784D-8594-6979C1C3C933}" dt="2023-10-19T19:00:52.022" v="45" actId="2696"/>
        <pc:sldMkLst>
          <pc:docMk/>
          <pc:sldMk cId="4014873053" sldId="796"/>
        </pc:sldMkLst>
      </pc:sldChg>
      <pc:sldChg chg="del">
        <pc:chgData name="Solaiman, K M A" userId="61bfeae8-ea51-45f4-81f4-79631245f48b" providerId="ADAL" clId="{E90A717B-3AB1-784D-8594-6979C1C3C933}" dt="2023-10-19T19:00:52.174" v="88" actId="2696"/>
        <pc:sldMkLst>
          <pc:docMk/>
          <pc:sldMk cId="3131339930" sldId="797"/>
        </pc:sldMkLst>
      </pc:sldChg>
      <pc:sldChg chg="del">
        <pc:chgData name="Solaiman, K M A" userId="61bfeae8-ea51-45f4-81f4-79631245f48b" providerId="ADAL" clId="{E90A717B-3AB1-784D-8594-6979C1C3C933}" dt="2023-10-19T19:00:52.148" v="80" actId="2696"/>
        <pc:sldMkLst>
          <pc:docMk/>
          <pc:sldMk cId="1572696784" sldId="798"/>
        </pc:sldMkLst>
      </pc:sldChg>
      <pc:sldChg chg="del">
        <pc:chgData name="Solaiman, K M A" userId="61bfeae8-ea51-45f4-81f4-79631245f48b" providerId="ADAL" clId="{E90A717B-3AB1-784D-8594-6979C1C3C933}" dt="2023-10-19T19:00:52.178" v="90" actId="2696"/>
        <pc:sldMkLst>
          <pc:docMk/>
          <pc:sldMk cId="2824869988" sldId="799"/>
        </pc:sldMkLst>
      </pc:sldChg>
      <pc:sldChg chg="del">
        <pc:chgData name="Solaiman, K M A" userId="61bfeae8-ea51-45f4-81f4-79631245f48b" providerId="ADAL" clId="{E90A717B-3AB1-784D-8594-6979C1C3C933}" dt="2023-10-19T19:00:52.054" v="52" actId="2696"/>
        <pc:sldMkLst>
          <pc:docMk/>
          <pc:sldMk cId="2204007440" sldId="800"/>
        </pc:sldMkLst>
      </pc:sldChg>
      <pc:sldChg chg="del">
        <pc:chgData name="Solaiman, K M A" userId="61bfeae8-ea51-45f4-81f4-79631245f48b" providerId="ADAL" clId="{E90A717B-3AB1-784D-8594-6979C1C3C933}" dt="2023-10-19T19:00:52.122" v="75" actId="2696"/>
        <pc:sldMkLst>
          <pc:docMk/>
          <pc:sldMk cId="1662279618" sldId="801"/>
        </pc:sldMkLst>
      </pc:sldChg>
      <pc:sldChg chg="del">
        <pc:chgData name="Solaiman, K M A" userId="61bfeae8-ea51-45f4-81f4-79631245f48b" providerId="ADAL" clId="{E90A717B-3AB1-784D-8594-6979C1C3C933}" dt="2023-10-19T19:00:52.088" v="63" actId="2696"/>
        <pc:sldMkLst>
          <pc:docMk/>
          <pc:sldMk cId="2447401004" sldId="802"/>
        </pc:sldMkLst>
      </pc:sldChg>
      <pc:sldChg chg="del">
        <pc:chgData name="Solaiman, K M A" userId="61bfeae8-ea51-45f4-81f4-79631245f48b" providerId="ADAL" clId="{E90A717B-3AB1-784D-8594-6979C1C3C933}" dt="2023-10-19T19:00:52.018" v="44" actId="2696"/>
        <pc:sldMkLst>
          <pc:docMk/>
          <pc:sldMk cId="236103306" sldId="803"/>
        </pc:sldMkLst>
      </pc:sldChg>
      <pc:sldChg chg="del">
        <pc:chgData name="Solaiman, K M A" userId="61bfeae8-ea51-45f4-81f4-79631245f48b" providerId="ADAL" clId="{E90A717B-3AB1-784D-8594-6979C1C3C933}" dt="2023-10-19T19:00:52.077" v="59" actId="2696"/>
        <pc:sldMkLst>
          <pc:docMk/>
          <pc:sldMk cId="3358680661" sldId="804"/>
        </pc:sldMkLst>
      </pc:sldChg>
      <pc:sldChg chg="del">
        <pc:chgData name="Solaiman, K M A" userId="61bfeae8-ea51-45f4-81f4-79631245f48b" providerId="ADAL" clId="{E90A717B-3AB1-784D-8594-6979C1C3C933}" dt="2023-10-19T19:00:52.103" v="67" actId="2696"/>
        <pc:sldMkLst>
          <pc:docMk/>
          <pc:sldMk cId="3066527442" sldId="805"/>
        </pc:sldMkLst>
      </pc:sldChg>
      <pc:sldChg chg="del">
        <pc:chgData name="Solaiman, K M A" userId="61bfeae8-ea51-45f4-81f4-79631245f48b" providerId="ADAL" clId="{E90A717B-3AB1-784D-8594-6979C1C3C933}" dt="2023-10-19T19:00:52.152" v="82" actId="2696"/>
        <pc:sldMkLst>
          <pc:docMk/>
          <pc:sldMk cId="2746348548" sldId="807"/>
        </pc:sldMkLst>
      </pc:sldChg>
      <pc:sldChg chg="del">
        <pc:chgData name="Solaiman, K M A" userId="61bfeae8-ea51-45f4-81f4-79631245f48b" providerId="ADAL" clId="{E90A717B-3AB1-784D-8594-6979C1C3C933}" dt="2023-10-19T19:00:52.008" v="42" actId="2696"/>
        <pc:sldMkLst>
          <pc:docMk/>
          <pc:sldMk cId="3654717718" sldId="808"/>
        </pc:sldMkLst>
      </pc:sldChg>
      <pc:sldChg chg="del">
        <pc:chgData name="Solaiman, K M A" userId="61bfeae8-ea51-45f4-81f4-79631245f48b" providerId="ADAL" clId="{E90A717B-3AB1-784D-8594-6979C1C3C933}" dt="2023-10-19T19:00:52.035" v="48" actId="2696"/>
        <pc:sldMkLst>
          <pc:docMk/>
          <pc:sldMk cId="2132523468" sldId="810"/>
        </pc:sldMkLst>
      </pc:sldChg>
      <pc:sldChg chg="del">
        <pc:chgData name="Solaiman, K M A" userId="61bfeae8-ea51-45f4-81f4-79631245f48b" providerId="ADAL" clId="{E90A717B-3AB1-784D-8594-6979C1C3C933}" dt="2023-10-19T19:00:52.051" v="51" actId="2696"/>
        <pc:sldMkLst>
          <pc:docMk/>
          <pc:sldMk cId="1525481493" sldId="811"/>
        </pc:sldMkLst>
      </pc:sldChg>
      <pc:sldChg chg="del">
        <pc:chgData name="Solaiman, K M A" userId="61bfeae8-ea51-45f4-81f4-79631245f48b" providerId="ADAL" clId="{E90A717B-3AB1-784D-8594-6979C1C3C933}" dt="2023-10-19T19:00:52.150" v="81" actId="2696"/>
        <pc:sldMkLst>
          <pc:docMk/>
          <pc:sldMk cId="4237228523" sldId="812"/>
        </pc:sldMkLst>
      </pc:sldChg>
      <pc:sldChg chg="del">
        <pc:chgData name="Solaiman, K M A" userId="61bfeae8-ea51-45f4-81f4-79631245f48b" providerId="ADAL" clId="{E90A717B-3AB1-784D-8594-6979C1C3C933}" dt="2023-10-19T19:00:52.031" v="47" actId="2696"/>
        <pc:sldMkLst>
          <pc:docMk/>
          <pc:sldMk cId="1381117199" sldId="813"/>
        </pc:sldMkLst>
      </pc:sldChg>
      <pc:sldChg chg="del">
        <pc:chgData name="Solaiman, K M A" userId="61bfeae8-ea51-45f4-81f4-79631245f48b" providerId="ADAL" clId="{E90A717B-3AB1-784D-8594-6979C1C3C933}" dt="2023-10-19T19:00:52.080" v="60" actId="2696"/>
        <pc:sldMkLst>
          <pc:docMk/>
          <pc:sldMk cId="1212499200" sldId="814"/>
        </pc:sldMkLst>
      </pc:sldChg>
      <pc:sldChg chg="del">
        <pc:chgData name="Solaiman, K M A" userId="61bfeae8-ea51-45f4-81f4-79631245f48b" providerId="ADAL" clId="{E90A717B-3AB1-784D-8594-6979C1C3C933}" dt="2023-10-19T19:00:52.218" v="100" actId="2696"/>
        <pc:sldMkLst>
          <pc:docMk/>
          <pc:sldMk cId="164717507" sldId="816"/>
        </pc:sldMkLst>
      </pc:sldChg>
      <pc:sldChg chg="del">
        <pc:chgData name="Solaiman, K M A" userId="61bfeae8-ea51-45f4-81f4-79631245f48b" providerId="ADAL" clId="{E90A717B-3AB1-784D-8594-6979C1C3C933}" dt="2023-10-19T19:00:52.072" v="57" actId="2696"/>
        <pc:sldMkLst>
          <pc:docMk/>
          <pc:sldMk cId="4191308543" sldId="818"/>
        </pc:sldMkLst>
      </pc:sldChg>
      <pc:sldChg chg="del">
        <pc:chgData name="Solaiman, K M A" userId="61bfeae8-ea51-45f4-81f4-79631245f48b" providerId="ADAL" clId="{E90A717B-3AB1-784D-8594-6979C1C3C933}" dt="2023-10-19T19:00:52.013" v="43" actId="2696"/>
        <pc:sldMkLst>
          <pc:docMk/>
          <pc:sldMk cId="2803963634" sldId="819"/>
        </pc:sldMkLst>
      </pc:sldChg>
      <pc:sldChg chg="del">
        <pc:chgData name="Solaiman, K M A" userId="61bfeae8-ea51-45f4-81f4-79631245f48b" providerId="ADAL" clId="{E90A717B-3AB1-784D-8594-6979C1C3C933}" dt="2023-10-19T19:00:52.134" v="77" actId="2696"/>
        <pc:sldMkLst>
          <pc:docMk/>
          <pc:sldMk cId="593490171" sldId="821"/>
        </pc:sldMkLst>
      </pc:sldChg>
      <pc:sldChg chg="del">
        <pc:chgData name="Solaiman, K M A" userId="61bfeae8-ea51-45f4-81f4-79631245f48b" providerId="ADAL" clId="{E90A717B-3AB1-784D-8594-6979C1C3C933}" dt="2023-10-19T19:00:52.105" v="68" actId="2696"/>
        <pc:sldMkLst>
          <pc:docMk/>
          <pc:sldMk cId="3783384762" sldId="823"/>
        </pc:sldMkLst>
      </pc:sldChg>
      <pc:sldChg chg="del">
        <pc:chgData name="Solaiman, K M A" userId="61bfeae8-ea51-45f4-81f4-79631245f48b" providerId="ADAL" clId="{E90A717B-3AB1-784D-8594-6979C1C3C933}" dt="2023-10-19T19:01:44.786" v="148" actId="2696"/>
        <pc:sldMkLst>
          <pc:docMk/>
          <pc:sldMk cId="1177124643" sldId="827"/>
        </pc:sldMkLst>
      </pc:sldChg>
      <pc:sldChg chg="del">
        <pc:chgData name="Solaiman, K M A" userId="61bfeae8-ea51-45f4-81f4-79631245f48b" providerId="ADAL" clId="{E90A717B-3AB1-784D-8594-6979C1C3C933}" dt="2023-10-19T19:01:44.710" v="133" actId="2696"/>
        <pc:sldMkLst>
          <pc:docMk/>
          <pc:sldMk cId="3434591260" sldId="828"/>
        </pc:sldMkLst>
      </pc:sldChg>
      <pc:sldChg chg="del">
        <pc:chgData name="Solaiman, K M A" userId="61bfeae8-ea51-45f4-81f4-79631245f48b" providerId="ADAL" clId="{E90A717B-3AB1-784D-8594-6979C1C3C933}" dt="2023-10-19T19:01:44.609" v="110" actId="2696"/>
        <pc:sldMkLst>
          <pc:docMk/>
          <pc:sldMk cId="2052925162" sldId="829"/>
        </pc:sldMkLst>
      </pc:sldChg>
      <pc:sldChg chg="del">
        <pc:chgData name="Solaiman, K M A" userId="61bfeae8-ea51-45f4-81f4-79631245f48b" providerId="ADAL" clId="{E90A717B-3AB1-784D-8594-6979C1C3C933}" dt="2023-10-19T19:01:44.712" v="134" actId="2696"/>
        <pc:sldMkLst>
          <pc:docMk/>
          <pc:sldMk cId="1963450885" sldId="830"/>
        </pc:sldMkLst>
      </pc:sldChg>
      <pc:sldChg chg="del">
        <pc:chgData name="Solaiman, K M A" userId="61bfeae8-ea51-45f4-81f4-79631245f48b" providerId="ADAL" clId="{E90A717B-3AB1-784D-8594-6979C1C3C933}" dt="2023-10-19T19:01:44.577" v="105" actId="2696"/>
        <pc:sldMkLst>
          <pc:docMk/>
          <pc:sldMk cId="4265133248" sldId="831"/>
        </pc:sldMkLst>
      </pc:sldChg>
      <pc:sldChg chg="del">
        <pc:chgData name="Solaiman, K M A" userId="61bfeae8-ea51-45f4-81f4-79631245f48b" providerId="ADAL" clId="{E90A717B-3AB1-784D-8594-6979C1C3C933}" dt="2023-10-19T19:01:44.690" v="128" actId="2696"/>
        <pc:sldMkLst>
          <pc:docMk/>
          <pc:sldMk cId="547166123" sldId="832"/>
        </pc:sldMkLst>
      </pc:sldChg>
      <pc:sldChg chg="del">
        <pc:chgData name="Solaiman, K M A" userId="61bfeae8-ea51-45f4-81f4-79631245f48b" providerId="ADAL" clId="{E90A717B-3AB1-784D-8594-6979C1C3C933}" dt="2023-10-19T19:01:44.656" v="118" actId="2696"/>
        <pc:sldMkLst>
          <pc:docMk/>
          <pc:sldMk cId="1068263507" sldId="833"/>
        </pc:sldMkLst>
      </pc:sldChg>
      <pc:sldChg chg="del">
        <pc:chgData name="Solaiman, K M A" userId="61bfeae8-ea51-45f4-81f4-79631245f48b" providerId="ADAL" clId="{E90A717B-3AB1-784D-8594-6979C1C3C933}" dt="2023-10-19T19:01:44.753" v="143" actId="2696"/>
        <pc:sldMkLst>
          <pc:docMk/>
          <pc:sldMk cId="618290429" sldId="834"/>
        </pc:sldMkLst>
      </pc:sldChg>
      <pc:sldChg chg="del">
        <pc:chgData name="Solaiman, K M A" userId="61bfeae8-ea51-45f4-81f4-79631245f48b" providerId="ADAL" clId="{E90A717B-3AB1-784D-8594-6979C1C3C933}" dt="2023-10-19T19:01:44.751" v="142" actId="2696"/>
        <pc:sldMkLst>
          <pc:docMk/>
          <pc:sldMk cId="1861374369" sldId="835"/>
        </pc:sldMkLst>
      </pc:sldChg>
      <pc:sldChg chg="del">
        <pc:chgData name="Solaiman, K M A" userId="61bfeae8-ea51-45f4-81f4-79631245f48b" providerId="ADAL" clId="{E90A717B-3AB1-784D-8594-6979C1C3C933}" dt="2023-10-19T19:01:44.582" v="106" actId="2696"/>
        <pc:sldMkLst>
          <pc:docMk/>
          <pc:sldMk cId="201096904" sldId="836"/>
        </pc:sldMkLst>
      </pc:sldChg>
      <pc:sldChg chg="del">
        <pc:chgData name="Solaiman, K M A" userId="61bfeae8-ea51-45f4-81f4-79631245f48b" providerId="ADAL" clId="{E90A717B-3AB1-784D-8594-6979C1C3C933}" dt="2023-10-19T19:01:44.669" v="122" actId="2696"/>
        <pc:sldMkLst>
          <pc:docMk/>
          <pc:sldMk cId="2546130967" sldId="837"/>
        </pc:sldMkLst>
      </pc:sldChg>
      <pc:sldChg chg="del">
        <pc:chgData name="Solaiman, K M A" userId="61bfeae8-ea51-45f4-81f4-79631245f48b" providerId="ADAL" clId="{E90A717B-3AB1-784D-8594-6979C1C3C933}" dt="2023-10-19T19:01:44.659" v="119" actId="2696"/>
        <pc:sldMkLst>
          <pc:docMk/>
          <pc:sldMk cId="1624243374" sldId="838"/>
        </pc:sldMkLst>
      </pc:sldChg>
      <pc:sldChg chg="del">
        <pc:chgData name="Solaiman, K M A" userId="61bfeae8-ea51-45f4-81f4-79631245f48b" providerId="ADAL" clId="{E90A717B-3AB1-784D-8594-6979C1C3C933}" dt="2023-10-19T19:01:44.613" v="111" actId="2696"/>
        <pc:sldMkLst>
          <pc:docMk/>
          <pc:sldMk cId="116957191" sldId="839"/>
        </pc:sldMkLst>
      </pc:sldChg>
      <pc:sldChg chg="del">
        <pc:chgData name="Solaiman, K M A" userId="61bfeae8-ea51-45f4-81f4-79631245f48b" providerId="ADAL" clId="{E90A717B-3AB1-784D-8594-6979C1C3C933}" dt="2023-10-19T19:01:44.607" v="109" actId="2696"/>
        <pc:sldMkLst>
          <pc:docMk/>
          <pc:sldMk cId="105133804" sldId="840"/>
        </pc:sldMkLst>
      </pc:sldChg>
      <pc:sldChg chg="del">
        <pc:chgData name="Solaiman, K M A" userId="61bfeae8-ea51-45f4-81f4-79631245f48b" providerId="ADAL" clId="{E90A717B-3AB1-784D-8594-6979C1C3C933}" dt="2023-10-19T19:01:44.703" v="131" actId="2696"/>
        <pc:sldMkLst>
          <pc:docMk/>
          <pc:sldMk cId="99391613" sldId="841"/>
        </pc:sldMkLst>
      </pc:sldChg>
    </pc:docChg>
  </pc:docChgLst>
  <pc:docChgLst>
    <pc:chgData name="Solaiman, K M A" userId="61bfeae8-ea51-45f4-81f4-79631245f48b" providerId="ADAL" clId="{5CF131D3-F5F8-5B42-9401-0BFDAF5F6006}"/>
    <pc:docChg chg="modSld">
      <pc:chgData name="Solaiman, K M A" userId="61bfeae8-ea51-45f4-81f4-79631245f48b" providerId="ADAL" clId="{5CF131D3-F5F8-5B42-9401-0BFDAF5F6006}" dt="2023-10-18T18:32:45.781" v="0" actId="729"/>
      <pc:docMkLst>
        <pc:docMk/>
      </pc:docMkLst>
      <pc:sldChg chg="mod modShow">
        <pc:chgData name="Solaiman, K M A" userId="61bfeae8-ea51-45f4-81f4-79631245f48b" providerId="ADAL" clId="{5CF131D3-F5F8-5B42-9401-0BFDAF5F6006}" dt="2023-10-18T18:32:45.781" v="0" actId="729"/>
        <pc:sldMkLst>
          <pc:docMk/>
          <pc:sldMk cId="0" sldId="291"/>
        </pc:sldMkLst>
      </pc:sldChg>
      <pc:sldChg chg="mod modShow">
        <pc:chgData name="Solaiman, K M A" userId="61bfeae8-ea51-45f4-81f4-79631245f48b" providerId="ADAL" clId="{5CF131D3-F5F8-5B42-9401-0BFDAF5F6006}" dt="2023-10-18T18:32:45.781" v="0" actId="729"/>
        <pc:sldMkLst>
          <pc:docMk/>
          <pc:sldMk cId="0" sldId="354"/>
        </pc:sldMkLst>
      </pc:sldChg>
      <pc:sldChg chg="mod modShow">
        <pc:chgData name="Solaiman, K M A" userId="61bfeae8-ea51-45f4-81f4-79631245f48b" providerId="ADAL" clId="{5CF131D3-F5F8-5B42-9401-0BFDAF5F6006}" dt="2023-10-18T18:32:45.781" v="0" actId="729"/>
        <pc:sldMkLst>
          <pc:docMk/>
          <pc:sldMk cId="0" sldId="360"/>
        </pc:sldMkLst>
      </pc:sldChg>
      <pc:sldChg chg="mod modShow">
        <pc:chgData name="Solaiman, K M A" userId="61bfeae8-ea51-45f4-81f4-79631245f48b" providerId="ADAL" clId="{5CF131D3-F5F8-5B42-9401-0BFDAF5F6006}" dt="2023-10-18T18:32:45.781" v="0" actId="729"/>
        <pc:sldMkLst>
          <pc:docMk/>
          <pc:sldMk cId="3937354160" sldId="825"/>
        </pc:sldMkLst>
      </pc:sldChg>
    </pc:docChg>
  </pc:docChgLst>
  <pc:docChgLst>
    <pc:chgData name="Solaiman, K M A" userId="61bfeae8-ea51-45f4-81f4-79631245f48b" providerId="ADAL" clId="{D112CEBA-04B4-EC45-8AE8-2F87EAA9C4E7}"/>
    <pc:docChg chg="undo custSel addSld delSld modSld sldOrd addSection delSection modSection">
      <pc:chgData name="Solaiman, K M A" userId="61bfeae8-ea51-45f4-81f4-79631245f48b" providerId="ADAL" clId="{D112CEBA-04B4-EC45-8AE8-2F87EAA9C4E7}" dt="2024-03-06T20:45:37.993" v="240" actId="404"/>
      <pc:docMkLst>
        <pc:docMk/>
      </pc:docMkLst>
      <pc:sldChg chg="del">
        <pc:chgData name="Solaiman, K M A" userId="61bfeae8-ea51-45f4-81f4-79631245f48b" providerId="ADAL" clId="{D112CEBA-04B4-EC45-8AE8-2F87EAA9C4E7}" dt="2024-03-06T17:14:24.327" v="1" actId="2696"/>
        <pc:sldMkLst>
          <pc:docMk/>
          <pc:sldMk cId="554376742" sldId="257"/>
        </pc:sldMkLst>
      </pc:sldChg>
      <pc:sldChg chg="add">
        <pc:chgData name="Solaiman, K M A" userId="61bfeae8-ea51-45f4-81f4-79631245f48b" providerId="ADAL" clId="{D112CEBA-04B4-EC45-8AE8-2F87EAA9C4E7}" dt="2024-03-06T17:19:37.846" v="3"/>
        <pc:sldMkLst>
          <pc:docMk/>
          <pc:sldMk cId="3319375542" sldId="274"/>
        </pc:sldMkLst>
      </pc:sldChg>
      <pc:sldChg chg="add">
        <pc:chgData name="Solaiman, K M A" userId="61bfeae8-ea51-45f4-81f4-79631245f48b" providerId="ADAL" clId="{D112CEBA-04B4-EC45-8AE8-2F87EAA9C4E7}" dt="2024-03-06T17:19:37.846" v="3"/>
        <pc:sldMkLst>
          <pc:docMk/>
          <pc:sldMk cId="2124642245" sldId="275"/>
        </pc:sldMkLst>
      </pc:sldChg>
      <pc:sldChg chg="add">
        <pc:chgData name="Solaiman, K M A" userId="61bfeae8-ea51-45f4-81f4-79631245f48b" providerId="ADAL" clId="{D112CEBA-04B4-EC45-8AE8-2F87EAA9C4E7}" dt="2024-03-06T17:21:10.964" v="5"/>
        <pc:sldMkLst>
          <pc:docMk/>
          <pc:sldMk cId="0" sldId="298"/>
        </pc:sldMkLst>
      </pc:sldChg>
      <pc:sldChg chg="add">
        <pc:chgData name="Solaiman, K M A" userId="61bfeae8-ea51-45f4-81f4-79631245f48b" providerId="ADAL" clId="{D112CEBA-04B4-EC45-8AE8-2F87EAA9C4E7}" dt="2024-03-06T17:21:10.964" v="5"/>
        <pc:sldMkLst>
          <pc:docMk/>
          <pc:sldMk cId="0" sldId="299"/>
        </pc:sldMkLst>
      </pc:sldChg>
      <pc:sldChg chg="add">
        <pc:chgData name="Solaiman, K M A" userId="61bfeae8-ea51-45f4-81f4-79631245f48b" providerId="ADAL" clId="{D112CEBA-04B4-EC45-8AE8-2F87EAA9C4E7}" dt="2024-03-06T17:21:10.964" v="5"/>
        <pc:sldMkLst>
          <pc:docMk/>
          <pc:sldMk cId="0" sldId="300"/>
        </pc:sldMkLst>
      </pc:sldChg>
      <pc:sldChg chg="add">
        <pc:chgData name="Solaiman, K M A" userId="61bfeae8-ea51-45f4-81f4-79631245f48b" providerId="ADAL" clId="{D112CEBA-04B4-EC45-8AE8-2F87EAA9C4E7}" dt="2024-03-06T17:21:10.964" v="5"/>
        <pc:sldMkLst>
          <pc:docMk/>
          <pc:sldMk cId="0" sldId="301"/>
        </pc:sldMkLst>
      </pc:sldChg>
      <pc:sldChg chg="add">
        <pc:chgData name="Solaiman, K M A" userId="61bfeae8-ea51-45f4-81f4-79631245f48b" providerId="ADAL" clId="{D112CEBA-04B4-EC45-8AE8-2F87EAA9C4E7}" dt="2024-03-06T17:21:10.964" v="5"/>
        <pc:sldMkLst>
          <pc:docMk/>
          <pc:sldMk cId="0" sldId="302"/>
        </pc:sldMkLst>
      </pc:sldChg>
      <pc:sldChg chg="add">
        <pc:chgData name="Solaiman, K M A" userId="61bfeae8-ea51-45f4-81f4-79631245f48b" providerId="ADAL" clId="{D112CEBA-04B4-EC45-8AE8-2F87EAA9C4E7}" dt="2024-03-06T17:21:10.964" v="5"/>
        <pc:sldMkLst>
          <pc:docMk/>
          <pc:sldMk cId="0" sldId="303"/>
        </pc:sldMkLst>
      </pc:sldChg>
      <pc:sldChg chg="modSp mod">
        <pc:chgData name="Solaiman, K M A" userId="61bfeae8-ea51-45f4-81f4-79631245f48b" providerId="ADAL" clId="{D112CEBA-04B4-EC45-8AE8-2F87EAA9C4E7}" dt="2024-03-06T17:24:52.400" v="12" actId="1076"/>
        <pc:sldMkLst>
          <pc:docMk/>
          <pc:sldMk cId="0" sldId="343"/>
        </pc:sldMkLst>
        <pc:picChg chg="mod">
          <ac:chgData name="Solaiman, K M A" userId="61bfeae8-ea51-45f4-81f4-79631245f48b" providerId="ADAL" clId="{D112CEBA-04B4-EC45-8AE8-2F87EAA9C4E7}" dt="2024-03-06T17:24:52.400" v="12" actId="1076"/>
          <ac:picMkLst>
            <pc:docMk/>
            <pc:sldMk cId="0" sldId="343"/>
            <ac:picMk id="147459" creationId="{00000000-0000-0000-0000-000000000000}"/>
          </ac:picMkLst>
        </pc:picChg>
      </pc:sldChg>
      <pc:sldChg chg="del">
        <pc:chgData name="Solaiman, K M A" userId="61bfeae8-ea51-45f4-81f4-79631245f48b" providerId="ADAL" clId="{D112CEBA-04B4-EC45-8AE8-2F87EAA9C4E7}" dt="2024-03-06T17:54:49.021" v="209" actId="2696"/>
        <pc:sldMkLst>
          <pc:docMk/>
          <pc:sldMk cId="0" sldId="344"/>
        </pc:sldMkLst>
      </pc:sldChg>
      <pc:sldChg chg="add">
        <pc:chgData name="Solaiman, K M A" userId="61bfeae8-ea51-45f4-81f4-79631245f48b" providerId="ADAL" clId="{D112CEBA-04B4-EC45-8AE8-2F87EAA9C4E7}" dt="2024-03-06T17:55:04.308" v="210"/>
        <pc:sldMkLst>
          <pc:docMk/>
          <pc:sldMk cId="2509905460" sldId="344"/>
        </pc:sldMkLst>
      </pc:sldChg>
      <pc:sldChg chg="modNotesTx">
        <pc:chgData name="Solaiman, K M A" userId="61bfeae8-ea51-45f4-81f4-79631245f48b" providerId="ADAL" clId="{D112CEBA-04B4-EC45-8AE8-2F87EAA9C4E7}" dt="2024-03-06T17:32:51.174" v="69" actId="20577"/>
        <pc:sldMkLst>
          <pc:docMk/>
          <pc:sldMk cId="0" sldId="345"/>
        </pc:sldMkLst>
      </pc:sldChg>
      <pc:sldChg chg="mod modShow">
        <pc:chgData name="Solaiman, K M A" userId="61bfeae8-ea51-45f4-81f4-79631245f48b" providerId="ADAL" clId="{D112CEBA-04B4-EC45-8AE8-2F87EAA9C4E7}" dt="2024-03-06T17:43:22.536" v="143" actId="729"/>
        <pc:sldMkLst>
          <pc:docMk/>
          <pc:sldMk cId="0" sldId="346"/>
        </pc:sldMkLst>
      </pc:sldChg>
      <pc:sldChg chg="mod modShow">
        <pc:chgData name="Solaiman, K M A" userId="61bfeae8-ea51-45f4-81f4-79631245f48b" providerId="ADAL" clId="{D112CEBA-04B4-EC45-8AE8-2F87EAA9C4E7}" dt="2024-03-06T17:43:22.536" v="143" actId="729"/>
        <pc:sldMkLst>
          <pc:docMk/>
          <pc:sldMk cId="0" sldId="347"/>
        </pc:sldMkLst>
      </pc:sldChg>
      <pc:sldChg chg="modSp mod modShow">
        <pc:chgData name="Solaiman, K M A" userId="61bfeae8-ea51-45f4-81f4-79631245f48b" providerId="ADAL" clId="{D112CEBA-04B4-EC45-8AE8-2F87EAA9C4E7}" dt="2024-03-06T17:43:30.883" v="145" actId="113"/>
        <pc:sldMkLst>
          <pc:docMk/>
          <pc:sldMk cId="0" sldId="348"/>
        </pc:sldMkLst>
        <pc:spChg chg="mod">
          <ac:chgData name="Solaiman, K M A" userId="61bfeae8-ea51-45f4-81f4-79631245f48b" providerId="ADAL" clId="{D112CEBA-04B4-EC45-8AE8-2F87EAA9C4E7}" dt="2024-03-06T17:43:30.883" v="145" actId="113"/>
          <ac:spMkLst>
            <pc:docMk/>
            <pc:sldMk cId="0" sldId="348"/>
            <ac:spMk id="153603" creationId="{00000000-0000-0000-0000-000000000000}"/>
          </ac:spMkLst>
        </pc:spChg>
      </pc:sldChg>
      <pc:sldChg chg="modSp mod">
        <pc:chgData name="Solaiman, K M A" userId="61bfeae8-ea51-45f4-81f4-79631245f48b" providerId="ADAL" clId="{D112CEBA-04B4-EC45-8AE8-2F87EAA9C4E7}" dt="2024-03-06T17:56:40.041" v="235" actId="20577"/>
        <pc:sldMkLst>
          <pc:docMk/>
          <pc:sldMk cId="0" sldId="349"/>
        </pc:sldMkLst>
        <pc:spChg chg="mod">
          <ac:chgData name="Solaiman, K M A" userId="61bfeae8-ea51-45f4-81f4-79631245f48b" providerId="ADAL" clId="{D112CEBA-04B4-EC45-8AE8-2F87EAA9C4E7}" dt="2024-03-06T17:56:40.041" v="235" actId="20577"/>
          <ac:spMkLst>
            <pc:docMk/>
            <pc:sldMk cId="0" sldId="349"/>
            <ac:spMk id="155650" creationId="{00000000-0000-0000-0000-000000000000}"/>
          </ac:spMkLst>
        </pc:spChg>
      </pc:sldChg>
      <pc:sldChg chg="modSp mod">
        <pc:chgData name="Solaiman, K M A" userId="61bfeae8-ea51-45f4-81f4-79631245f48b" providerId="ADAL" clId="{D112CEBA-04B4-EC45-8AE8-2F87EAA9C4E7}" dt="2024-03-06T17:51:45.457" v="206" actId="207"/>
        <pc:sldMkLst>
          <pc:docMk/>
          <pc:sldMk cId="0" sldId="350"/>
        </pc:sldMkLst>
        <pc:spChg chg="mod">
          <ac:chgData name="Solaiman, K M A" userId="61bfeae8-ea51-45f4-81f4-79631245f48b" providerId="ADAL" clId="{D112CEBA-04B4-EC45-8AE8-2F87EAA9C4E7}" dt="2024-03-06T17:51:45.457" v="206" actId="207"/>
          <ac:spMkLst>
            <pc:docMk/>
            <pc:sldMk cId="0" sldId="350"/>
            <ac:spMk id="158722" creationId="{00000000-0000-0000-0000-000000000000}"/>
          </ac:spMkLst>
        </pc:spChg>
        <pc:picChg chg="mod">
          <ac:chgData name="Solaiman, K M A" userId="61bfeae8-ea51-45f4-81f4-79631245f48b" providerId="ADAL" clId="{D112CEBA-04B4-EC45-8AE8-2F87EAA9C4E7}" dt="2024-03-06T17:45:41.476" v="148" actId="1076"/>
          <ac:picMkLst>
            <pc:docMk/>
            <pc:sldMk cId="0" sldId="350"/>
            <ac:picMk id="2" creationId="{873064B2-E7EB-884C-9FA0-C5E5B949AEA2}"/>
          </ac:picMkLst>
        </pc:picChg>
      </pc:sldChg>
      <pc:sldChg chg="add">
        <pc:chgData name="Solaiman, K M A" userId="61bfeae8-ea51-45f4-81f4-79631245f48b" providerId="ADAL" clId="{D112CEBA-04B4-EC45-8AE8-2F87EAA9C4E7}" dt="2024-03-06T17:19:37.846" v="3"/>
        <pc:sldMkLst>
          <pc:docMk/>
          <pc:sldMk cId="2346734960" sldId="361"/>
        </pc:sldMkLst>
      </pc:sldChg>
      <pc:sldChg chg="modSp mod">
        <pc:chgData name="Solaiman, K M A" userId="61bfeae8-ea51-45f4-81f4-79631245f48b" providerId="ADAL" clId="{D112CEBA-04B4-EC45-8AE8-2F87EAA9C4E7}" dt="2024-03-06T20:45:37.993" v="240" actId="404"/>
        <pc:sldMkLst>
          <pc:docMk/>
          <pc:sldMk cId="1950931203" sldId="372"/>
        </pc:sldMkLst>
        <pc:spChg chg="mod">
          <ac:chgData name="Solaiman, K M A" userId="61bfeae8-ea51-45f4-81f4-79631245f48b" providerId="ADAL" clId="{D112CEBA-04B4-EC45-8AE8-2F87EAA9C4E7}" dt="2024-03-06T20:45:37.993" v="240" actId="404"/>
          <ac:spMkLst>
            <pc:docMk/>
            <pc:sldMk cId="1950931203" sldId="372"/>
            <ac:spMk id="9" creationId="{00000000-0000-0000-0000-000000000000}"/>
          </ac:spMkLst>
        </pc:spChg>
        <pc:picChg chg="mod">
          <ac:chgData name="Solaiman, K M A" userId="61bfeae8-ea51-45f4-81f4-79631245f48b" providerId="ADAL" clId="{D112CEBA-04B4-EC45-8AE8-2F87EAA9C4E7}" dt="2024-03-06T20:45:31.247" v="239" actId="1076"/>
          <ac:picMkLst>
            <pc:docMk/>
            <pc:sldMk cId="1950931203" sldId="372"/>
            <ac:picMk id="5" creationId="{00000000-0000-0000-0000-000000000000}"/>
          </ac:picMkLst>
        </pc:picChg>
        <pc:picChg chg="mod">
          <ac:chgData name="Solaiman, K M A" userId="61bfeae8-ea51-45f4-81f4-79631245f48b" providerId="ADAL" clId="{D112CEBA-04B4-EC45-8AE8-2F87EAA9C4E7}" dt="2024-03-06T20:45:31.247" v="239" actId="1076"/>
          <ac:picMkLst>
            <pc:docMk/>
            <pc:sldMk cId="1950931203" sldId="372"/>
            <ac:picMk id="6" creationId="{00000000-0000-0000-0000-000000000000}"/>
          </ac:picMkLst>
        </pc:picChg>
      </pc:sldChg>
      <pc:sldChg chg="add">
        <pc:chgData name="Solaiman, K M A" userId="61bfeae8-ea51-45f4-81f4-79631245f48b" providerId="ADAL" clId="{D112CEBA-04B4-EC45-8AE8-2F87EAA9C4E7}" dt="2024-03-06T17:50:58.190" v="204"/>
        <pc:sldMkLst>
          <pc:docMk/>
          <pc:sldMk cId="0" sldId="691"/>
        </pc:sldMkLst>
      </pc:sldChg>
      <pc:sldChg chg="add del">
        <pc:chgData name="Solaiman, K M A" userId="61bfeae8-ea51-45f4-81f4-79631245f48b" providerId="ADAL" clId="{D112CEBA-04B4-EC45-8AE8-2F87EAA9C4E7}" dt="2024-03-06T17:21:26.408" v="7" actId="2696"/>
        <pc:sldMkLst>
          <pc:docMk/>
          <pc:sldMk cId="0" sldId="727"/>
        </pc:sldMkLst>
      </pc:sldChg>
      <pc:sldChg chg="add">
        <pc:chgData name="Solaiman, K M A" userId="61bfeae8-ea51-45f4-81f4-79631245f48b" providerId="ADAL" clId="{D112CEBA-04B4-EC45-8AE8-2F87EAA9C4E7}" dt="2024-03-06T17:58:35.419" v="236"/>
        <pc:sldMkLst>
          <pc:docMk/>
          <pc:sldMk cId="0" sldId="734"/>
        </pc:sldMkLst>
      </pc:sldChg>
      <pc:sldChg chg="delSp modSp add mod modNotesTx">
        <pc:chgData name="Solaiman, K M A" userId="61bfeae8-ea51-45f4-81f4-79631245f48b" providerId="ADAL" clId="{D112CEBA-04B4-EC45-8AE8-2F87EAA9C4E7}" dt="2024-03-06T17:37:03.482" v="142" actId="20577"/>
        <pc:sldMkLst>
          <pc:docMk/>
          <pc:sldMk cId="0" sldId="735"/>
        </pc:sldMkLst>
        <pc:spChg chg="del">
          <ac:chgData name="Solaiman, K M A" userId="61bfeae8-ea51-45f4-81f4-79631245f48b" providerId="ADAL" clId="{D112CEBA-04B4-EC45-8AE8-2F87EAA9C4E7}" dt="2024-03-06T17:34:25.067" v="82" actId="478"/>
          <ac:spMkLst>
            <pc:docMk/>
            <pc:sldMk cId="0" sldId="735"/>
            <ac:spMk id="26" creationId="{00000000-0000-0000-0000-000000000000}"/>
          </ac:spMkLst>
        </pc:spChg>
        <pc:spChg chg="mod">
          <ac:chgData name="Solaiman, K M A" userId="61bfeae8-ea51-45f4-81f4-79631245f48b" providerId="ADAL" clId="{D112CEBA-04B4-EC45-8AE8-2F87EAA9C4E7}" dt="2024-03-06T17:34:15.124" v="81" actId="255"/>
          <ac:spMkLst>
            <pc:docMk/>
            <pc:sldMk cId="0" sldId="735"/>
            <ac:spMk id="1106947" creationId="{00000000-0000-0000-0000-000000000000}"/>
          </ac:spMkLst>
        </pc:spChg>
      </pc:sldChg>
      <pc:sldChg chg="add">
        <pc:chgData name="Solaiman, K M A" userId="61bfeae8-ea51-45f4-81f4-79631245f48b" providerId="ADAL" clId="{D112CEBA-04B4-EC45-8AE8-2F87EAA9C4E7}" dt="2024-03-06T17:36:12.648" v="84"/>
        <pc:sldMkLst>
          <pc:docMk/>
          <pc:sldMk cId="0" sldId="737"/>
        </pc:sldMkLst>
      </pc:sldChg>
      <pc:sldChg chg="add modNotesTx">
        <pc:chgData name="Solaiman, K M A" userId="61bfeae8-ea51-45f4-81f4-79631245f48b" providerId="ADAL" clId="{D112CEBA-04B4-EC45-8AE8-2F87EAA9C4E7}" dt="2024-03-06T17:48:38.746" v="157" actId="20577"/>
        <pc:sldMkLst>
          <pc:docMk/>
          <pc:sldMk cId="0" sldId="738"/>
        </pc:sldMkLst>
      </pc:sldChg>
      <pc:sldChg chg="add modNotesTx">
        <pc:chgData name="Solaiman, K M A" userId="61bfeae8-ea51-45f4-81f4-79631245f48b" providerId="ADAL" clId="{D112CEBA-04B4-EC45-8AE8-2F87EAA9C4E7}" dt="2024-03-06T17:48:49.442" v="203" actId="20577"/>
        <pc:sldMkLst>
          <pc:docMk/>
          <pc:sldMk cId="0" sldId="739"/>
        </pc:sldMkLst>
      </pc:sldChg>
      <pc:sldChg chg="add del">
        <pc:chgData name="Solaiman, K M A" userId="61bfeae8-ea51-45f4-81f4-79631245f48b" providerId="ADAL" clId="{D112CEBA-04B4-EC45-8AE8-2F87EAA9C4E7}" dt="2024-03-06T17:21:26.394" v="6" actId="2696"/>
        <pc:sldMkLst>
          <pc:docMk/>
          <pc:sldMk cId="0" sldId="747"/>
        </pc:sldMkLst>
      </pc:sldChg>
      <pc:sldChg chg="addSp delSp add mod">
        <pc:chgData name="Solaiman, K M A" userId="61bfeae8-ea51-45f4-81f4-79631245f48b" providerId="ADAL" clId="{D112CEBA-04B4-EC45-8AE8-2F87EAA9C4E7}" dt="2024-03-06T17:30:23.169" v="14" actId="22"/>
        <pc:sldMkLst>
          <pc:docMk/>
          <pc:sldMk cId="0" sldId="752"/>
        </pc:sldMkLst>
        <pc:spChg chg="add del">
          <ac:chgData name="Solaiman, K M A" userId="61bfeae8-ea51-45f4-81f4-79631245f48b" providerId="ADAL" clId="{D112CEBA-04B4-EC45-8AE8-2F87EAA9C4E7}" dt="2024-03-06T17:30:23.169" v="14" actId="22"/>
          <ac:spMkLst>
            <pc:docMk/>
            <pc:sldMk cId="0" sldId="752"/>
            <ac:spMk id="5" creationId="{115387DA-E7E8-E817-A47C-33D171BE26F4}"/>
          </ac:spMkLst>
        </pc:spChg>
      </pc:sldChg>
      <pc:sldChg chg="addSp add modNotes">
        <pc:chgData name="Solaiman, K M A" userId="61bfeae8-ea51-45f4-81f4-79631245f48b" providerId="ADAL" clId="{D112CEBA-04B4-EC45-8AE8-2F87EAA9C4E7}" dt="2024-03-06T19:33:21.793" v="237"/>
        <pc:sldMkLst>
          <pc:docMk/>
          <pc:sldMk cId="0" sldId="761"/>
        </pc:sldMkLst>
        <pc:inkChg chg="add">
          <ac:chgData name="Solaiman, K M A" userId="61bfeae8-ea51-45f4-81f4-79631245f48b" providerId="ADAL" clId="{D112CEBA-04B4-EC45-8AE8-2F87EAA9C4E7}" dt="2024-03-06T19:33:21.793" v="237"/>
          <ac:inkMkLst>
            <pc:docMk/>
            <pc:sldMk cId="0" sldId="761"/>
            <ac:inkMk id="2" creationId="{2DBD0DBD-8E00-B122-660E-8B2A78C6CC01}"/>
          </ac:inkMkLst>
        </pc:inkChg>
      </pc:sldChg>
      <pc:sldChg chg="add">
        <pc:chgData name="Solaiman, K M A" userId="61bfeae8-ea51-45f4-81f4-79631245f48b" providerId="ADAL" clId="{D112CEBA-04B4-EC45-8AE8-2F87EAA9C4E7}" dt="2024-03-06T17:36:12.648" v="84"/>
        <pc:sldMkLst>
          <pc:docMk/>
          <pc:sldMk cId="0" sldId="770"/>
        </pc:sldMkLst>
      </pc:sldChg>
      <pc:sldChg chg="add">
        <pc:chgData name="Solaiman, K M A" userId="61bfeae8-ea51-45f4-81f4-79631245f48b" providerId="ADAL" clId="{D112CEBA-04B4-EC45-8AE8-2F87EAA9C4E7}" dt="2024-03-06T17:36:12.648" v="84"/>
        <pc:sldMkLst>
          <pc:docMk/>
          <pc:sldMk cId="0" sldId="771"/>
        </pc:sldMkLst>
      </pc:sldChg>
      <pc:sldChg chg="add">
        <pc:chgData name="Solaiman, K M A" userId="61bfeae8-ea51-45f4-81f4-79631245f48b" providerId="ADAL" clId="{D112CEBA-04B4-EC45-8AE8-2F87EAA9C4E7}" dt="2024-03-06T17:20:00.263" v="4"/>
        <pc:sldMkLst>
          <pc:docMk/>
          <pc:sldMk cId="3066527442" sldId="805"/>
        </pc:sldMkLst>
      </pc:sldChg>
      <pc:sldChg chg="add ord">
        <pc:chgData name="Solaiman, K M A" userId="61bfeae8-ea51-45f4-81f4-79631245f48b" providerId="ADAL" clId="{D112CEBA-04B4-EC45-8AE8-2F87EAA9C4E7}" dt="2024-03-06T17:21:46.406" v="8" actId="20578"/>
        <pc:sldMkLst>
          <pc:docMk/>
          <pc:sldMk cId="1212499200" sldId="814"/>
        </pc:sldMkLst>
      </pc:sldChg>
      <pc:sldChg chg="add">
        <pc:chgData name="Solaiman, K M A" userId="61bfeae8-ea51-45f4-81f4-79631245f48b" providerId="ADAL" clId="{D112CEBA-04B4-EC45-8AE8-2F87EAA9C4E7}" dt="2024-03-06T17:21:10.964" v="5"/>
        <pc:sldMkLst>
          <pc:docMk/>
          <pc:sldMk cId="164717507" sldId="816"/>
        </pc:sldMkLst>
      </pc:sldChg>
      <pc:sldChg chg="add">
        <pc:chgData name="Solaiman, K M A" userId="61bfeae8-ea51-45f4-81f4-79631245f48b" providerId="ADAL" clId="{D112CEBA-04B4-EC45-8AE8-2F87EAA9C4E7}" dt="2024-03-06T17:21:10.964" v="5"/>
        <pc:sldMkLst>
          <pc:docMk/>
          <pc:sldMk cId="4191308543" sldId="818"/>
        </pc:sldMkLst>
      </pc:sldChg>
      <pc:sldChg chg="add">
        <pc:chgData name="Solaiman, K M A" userId="61bfeae8-ea51-45f4-81f4-79631245f48b" providerId="ADAL" clId="{D112CEBA-04B4-EC45-8AE8-2F87EAA9C4E7}" dt="2024-03-06T17:21:10.964" v="5"/>
        <pc:sldMkLst>
          <pc:docMk/>
          <pc:sldMk cId="2803963634" sldId="819"/>
        </pc:sldMkLst>
      </pc:sldChg>
      <pc:sldChg chg="add">
        <pc:chgData name="Solaiman, K M A" userId="61bfeae8-ea51-45f4-81f4-79631245f48b" providerId="ADAL" clId="{D112CEBA-04B4-EC45-8AE8-2F87EAA9C4E7}" dt="2024-03-06T17:21:10.964" v="5"/>
        <pc:sldMkLst>
          <pc:docMk/>
          <pc:sldMk cId="593490171" sldId="821"/>
        </pc:sldMkLst>
      </pc:sldChg>
      <pc:sldChg chg="add">
        <pc:chgData name="Solaiman, K M A" userId="61bfeae8-ea51-45f4-81f4-79631245f48b" providerId="ADAL" clId="{D112CEBA-04B4-EC45-8AE8-2F87EAA9C4E7}" dt="2024-03-06T17:21:10.964" v="5"/>
        <pc:sldMkLst>
          <pc:docMk/>
          <pc:sldMk cId="3783384762" sldId="823"/>
        </pc:sldMkLst>
      </pc:sldChg>
      <pc:sldChg chg="modSp add mod">
        <pc:chgData name="Solaiman, K M A" userId="61bfeae8-ea51-45f4-81f4-79631245f48b" providerId="ADAL" clId="{D112CEBA-04B4-EC45-8AE8-2F87EAA9C4E7}" dt="2024-03-06T17:30:42.527" v="19" actId="27636"/>
        <pc:sldMkLst>
          <pc:docMk/>
          <pc:sldMk cId="123156866" sldId="826"/>
        </pc:sldMkLst>
        <pc:spChg chg="mod">
          <ac:chgData name="Solaiman, K M A" userId="61bfeae8-ea51-45f4-81f4-79631245f48b" providerId="ADAL" clId="{D112CEBA-04B4-EC45-8AE8-2F87EAA9C4E7}" dt="2024-03-06T17:30:42.527" v="19" actId="27636"/>
          <ac:spMkLst>
            <pc:docMk/>
            <pc:sldMk cId="123156866" sldId="826"/>
            <ac:spMk id="2" creationId="{00000000-0000-0000-0000-000000000000}"/>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6T21:25:46.563"/>
    </inkml:context>
    <inkml:brush xml:id="br0">
      <inkml:brushProperty name="width" value="0.06" units="cm"/>
      <inkml:brushProperty name="height" value="0.06" units="cm"/>
    </inkml:brush>
  </inkml:definitions>
  <inkml:trace contextRef="#ctx0" brushRef="#br0">4037 2309 8027,'-68'-30'0,"1"-2"0,8 10 0,-14-15 0,30 13 0,-4-1 0,-18-6 0,-5 0 0,-8-3 0,-5-1 0,17 9 0,-2-1 0,-1 0-283,-1-1 0,0 1 1,-2 1-1,-2 0 1,0 1-1,-3 0 283,-9-2 0,-2-1 0,2 2 0,11 5 0,2 1 0,1 2 0,4 0 0,0 2 0,2 0 0,-27-6 0,0 1 0,27 4 0,0 0 0,0 1-8,-20-7 0,0 0 0,20 3 0,0-2 0,0-1 8,1 0 0,0-1 0,1-3 0,-6-6 0,1-4 0,1-2 0,7-2 0,2-2 0,0-5 0,-9-13 0,1-7 0,3-4-144,16 14 0,3-3 1,0-2-1,1-1 1,-3-7-1,0-2 1,1-2-1,2-1 1,4-4-1,-1 0 0,0 0 1,1 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18:55:19.136"/>
    </inkml:context>
    <inkml:brush xml:id="br0">
      <inkml:brushProperty name="width" value="0.05292" units="cm"/>
      <inkml:brushProperty name="height" value="0.05292" units="cm"/>
      <inkml:brushProperty name="color" value="#FF0000"/>
    </inkml:brush>
  </inkml:definitions>
  <inkml:trace contextRef="#ctx0" brushRef="#br0">8785 8502 8191,'0'25'0,"0"1"0,0 0 0,0 3 1638,0 13 0,0 2-1341,0-6 1,0-2 0,0-7 0,0-3 0,0 6 0</inkml:trace>
  <inkml:trace contextRef="#ctx0" brushRef="#br0" timeOffset="2366">8926 8537 24575,'0'36'0,"0"-12"0,0 2 0,-2 2 0,4-1 0,13 13 0,-11-9 0,12-15 0,-16-13 0,0 13 0,0 0 0,23-12 0,-17 11 0,33-30 0,-35-5 0,28 1 0,-13 3 0,1 16 0,11 0 0,-11-16 0,0-3 0,-5-17 0,-15 1 0,0 11 0,0-3 0,0-8 0,0 0 0,0 5 0,0 1 0,1 2 0,-2 3 0,-14-8 0,11 29 0,-28-13 0,13 0 0,-1 12 0,4 4 0,1 36 0,12-11 0,2 4 0,-7 14 0,0 1 0,7-15 0,2 0 0,-1 7 0,0-5 0,0-11 0,-16-5 0,12-30 0,-11-5 0,-9 0 0,18-11 0,-33 27 0,35-11 0,-11 15 0,15-16 0,0 12 0,0-12 0,0 16 0,0 0 0</inkml:trace>
  <inkml:trace contextRef="#ctx0" brushRef="#br0" timeOffset="4382">16105 8220 24575,'-16'19'0,"-4"-3"0,-3-22 0,-5-4 0,1 9 0,0-2 0,-2-11 0,3-3 0,-10-3 0,21-15 0,15 0 0,0 0 0,15-1 0,5 1 0,15 15 0,-17 0 0,0 1 0,17 13 0,0-17 0,0 23 0,1 0 0,-17 0 0,13 0 0,-28 23 0,11-1 0,-20 18 0,-5 10 0,7-15 0,3 1 0,-1 3 0,-3-1 0,0 1 0,-1 3 0,2 0 0,2 5 0,1 3 0,1-1 0,-1-3 0,1 1 0,-1-3 0,-1-2 0,-4-6 0,-1-1 0,1-4 0,1 16 0,-11-43 0,-1 11 0,12 1 0,-12-12 0,16 12 0,0-16 0,0 0 0</inkml:trace>
  <inkml:trace contextRef="#ctx0" brushRef="#br0" timeOffset="8434">11236 6138 24575,'0'36'0,"0"-1"0,0 6 0,0 0 0,0-9 0,0 11 0,0-8 0,0-31 0,0 12 0</inkml:trace>
  <inkml:trace contextRef="#ctx0" brushRef="#br0" timeOffset="10632">11554 6103 24575,'0'20'0,"15"11"0,-11-11 0,12-1 0,-16-3 0,16 0 0,-12-13 0,11 18 0,1 6 0,-12 12 0,12 0 0,-16-8 0,0-31 0,0 0 0,15 0 0,-11 0 0,28 0 0,-28-15 0,27-5 0,-27 0 0,27-11 0,-27 27 0,12-12 0,-16 16 0,0-15 0,0 11 0,-16-28 0,-4-3 0,4 15 0,-3 1 0,-16-16 0,15 19 0,-11 16 0,27-16 0,-27 12 0,27-27 0,-12 27 0,16-11 0,0 15 0,-16 0 0,12 0 0,-11 15 0,15-11 0,0 12 0,0-1 0,0-11 0,0 12 0,0-16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B30E32-9476-44A0-AB3E-3283F108AAC8}" type="datetimeFigureOut">
              <a:rPr lang="en-US" smtClean="0"/>
              <a:t>3/6/24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8D5E44-60FF-446B-A846-8FDDC38D2A74}" type="slidenum">
              <a:rPr lang="en-US" smtClean="0"/>
              <a:t>‹#›</a:t>
            </a:fld>
            <a:endParaRPr lang="en-US"/>
          </a:p>
        </p:txBody>
      </p:sp>
    </p:spTree>
    <p:extLst>
      <p:ext uri="{BB962C8B-B14F-4D97-AF65-F5344CB8AC3E}">
        <p14:creationId xmlns:p14="http://schemas.microsoft.com/office/powerpoint/2010/main" val="1397580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8D5E44-60FF-446B-A846-8FDDC38D2A74}" type="slidenum">
              <a:rPr lang="en-US" smtClean="0"/>
              <a:t>1</a:t>
            </a:fld>
            <a:endParaRPr lang="en-US"/>
          </a:p>
        </p:txBody>
      </p:sp>
    </p:spTree>
    <p:extLst>
      <p:ext uri="{BB962C8B-B14F-4D97-AF65-F5344CB8AC3E}">
        <p14:creationId xmlns:p14="http://schemas.microsoft.com/office/powerpoint/2010/main" val="856264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fld id="{D62E95E6-0DCD-1345-A251-0B0005042450}" type="slidenum">
              <a:rPr lang="en-US" sz="1200"/>
              <a:pPr/>
              <a:t>11</a:t>
            </a:fld>
            <a:endParaRPr lang="en-US" sz="120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fld id="{F2FFB71A-3AFF-474A-B4D4-6AC998299E39}" type="slidenum">
              <a:rPr lang="en-US" sz="1200"/>
              <a:pPr/>
              <a:t>12</a:t>
            </a:fld>
            <a:endParaRPr lang="en-US" sz="1200"/>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fld id="{F2FFB71A-3AFF-474A-B4D4-6AC998299E39}" type="slidenum">
              <a:rPr lang="en-US" sz="1200"/>
              <a:pPr/>
              <a:t>13</a:t>
            </a:fld>
            <a:endParaRPr lang="en-US" sz="1200"/>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fld id="{F6CBBC79-C098-064D-9776-72CB6F630CED}" type="slidenum">
              <a:rPr lang="en-US" sz="1200"/>
              <a:pPr/>
              <a:t>14</a:t>
            </a:fld>
            <a:endParaRPr lang="en-US" sz="1200"/>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fld id="{ED685881-6113-7545-99AD-EF603DB99C06}" type="slidenum">
              <a:rPr lang="en-US" sz="1200"/>
              <a:pPr/>
              <a:t>15</a:t>
            </a:fld>
            <a:endParaRPr 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fld id="{90E673B5-192B-424B-8CEE-B8447AD83DD6}" type="slidenum">
              <a:rPr lang="en-US" sz="1200"/>
              <a:pPr/>
              <a:t>16</a:t>
            </a:fld>
            <a:endParaRPr lang="en-US" sz="1200"/>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257300" y="720725"/>
            <a:ext cx="4800600" cy="3600450"/>
          </a:xfrm>
          <a:ln/>
        </p:spPr>
      </p:sp>
      <p:sp>
        <p:nvSpPr>
          <p:cNvPr id="69635" name="Notes Placeholder 2"/>
          <p:cNvSpPr>
            <a:spLocks noGrp="1"/>
          </p:cNvSpPr>
          <p:nvPr>
            <p:ph type="body" idx="1"/>
          </p:nvPr>
        </p:nvSpPr>
        <p:spPr>
          <a:noFill/>
          <a:ln/>
        </p:spPr>
        <p:txBody>
          <a:bodyPr/>
          <a:lstStyle/>
          <a:p>
            <a:endParaRPr lang="en-US">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17</a:t>
            </a:fld>
            <a:endParaRPr lang="en-US">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fld id="{B3CBE06A-589F-F14A-A7F4-3CA2D22E421A}" type="slidenum">
              <a:rPr lang="en-US" sz="1200"/>
              <a:pPr/>
              <a:t>19</a:t>
            </a:fld>
            <a:endParaRPr lang="en-US" sz="1200"/>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965204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fld id="{44BD64F3-93EB-5344-938C-FD1B8D8B9FEC}" type="slidenum">
              <a:rPr lang="en-US" sz="1200"/>
              <a:pPr/>
              <a:t>20</a:t>
            </a:fld>
            <a:endParaRPr lang="en-US" sz="1200"/>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849187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fld id="{90CFBC7E-FC18-8D4C-9F6B-740AED4EF3C6}" type="slidenum">
              <a:rPr lang="en-US" sz="1200"/>
              <a:pPr/>
              <a:t>21</a:t>
            </a:fld>
            <a:endParaRPr lang="en-US" sz="1200"/>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541943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fld id="{332FB298-F3F3-9149-9616-72AEBA81E6B7}" type="slidenum">
              <a:rPr lang="en-US" sz="1200"/>
              <a:pPr/>
              <a:t>3</a:t>
            </a:fld>
            <a:endParaRPr lang="en-US" sz="120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At</a:t>
            </a:r>
            <a:r>
              <a:rPr lang="en-US" baseline="0" dirty="0"/>
              <a:t> least 10, or otherwise just rather dead; or just 100, or otherwise rather dead; that’s yet something different than </a:t>
            </a:r>
            <a:r>
              <a:rPr lang="en-US" baseline="0" dirty="0" err="1"/>
              <a:t>minimax</a:t>
            </a:r>
            <a:r>
              <a:rPr lang="en-US" baseline="0" dirty="0"/>
              <a:t> or </a:t>
            </a:r>
            <a:r>
              <a:rPr lang="en-US" baseline="0" dirty="0" err="1"/>
              <a:t>expectimax</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23</a:t>
            </a:fld>
            <a:endParaRPr lang="en-US"/>
          </a:p>
        </p:txBody>
      </p:sp>
    </p:spTree>
    <p:extLst>
      <p:ext uri="{BB962C8B-B14F-4D97-AF65-F5344CB8AC3E}">
        <p14:creationId xmlns:p14="http://schemas.microsoft.com/office/powerpoint/2010/main" val="2902860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with modeling with probability distribution</a:t>
            </a:r>
          </a:p>
        </p:txBody>
      </p:sp>
      <p:sp>
        <p:nvSpPr>
          <p:cNvPr id="4" name="Slide Number Placeholder 3"/>
          <p:cNvSpPr>
            <a:spLocks noGrp="1"/>
          </p:cNvSpPr>
          <p:nvPr>
            <p:ph type="sldNum" sz="quarter" idx="5"/>
          </p:nvPr>
        </p:nvSpPr>
        <p:spPr/>
        <p:txBody>
          <a:bodyPr/>
          <a:lstStyle/>
          <a:p>
            <a:fld id="{118D5E44-60FF-446B-A846-8FDDC38D2A74}" type="slidenum">
              <a:rPr lang="en-US" smtClean="0"/>
              <a:t>25</a:t>
            </a:fld>
            <a:endParaRPr lang="en-US"/>
          </a:p>
        </p:txBody>
      </p:sp>
    </p:spTree>
    <p:extLst>
      <p:ext uri="{BB962C8B-B14F-4D97-AF65-F5344CB8AC3E}">
        <p14:creationId xmlns:p14="http://schemas.microsoft.com/office/powerpoint/2010/main" val="1062716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35E13D75-3764-4B96-AB14-8A910A94CEF9}" type="slidenum">
              <a:rPr lang="en-US" smtClean="0">
                <a:latin typeface="Arial" charset="0"/>
              </a:rPr>
              <a:pPr/>
              <a:t>26</a:t>
            </a:fld>
            <a:endParaRPr lang="en-US">
              <a:latin typeface="Arial" charset="0"/>
            </a:endParaRPr>
          </a:p>
        </p:txBody>
      </p:sp>
      <p:sp>
        <p:nvSpPr>
          <p:cNvPr id="38915" name="Rectangle 2"/>
          <p:cNvSpPr>
            <a:spLocks noGrp="1" noRot="1" noChangeAspect="1" noChangeArrowheads="1" noTextEdit="1"/>
          </p:cNvSpPr>
          <p:nvPr>
            <p:ph type="sldImg"/>
          </p:nvPr>
        </p:nvSpPr>
        <p:spPr>
          <a:xfrm>
            <a:off x="990600" y="768350"/>
            <a:ext cx="5118100" cy="3838575"/>
          </a:xfrm>
          <a:ln/>
        </p:spPr>
      </p:sp>
      <p:sp>
        <p:nvSpPr>
          <p:cNvPr id="38916" name="Rectangle 3"/>
          <p:cNvSpPr>
            <a:spLocks noGrp="1" noChangeArrowheads="1"/>
          </p:cNvSpPr>
          <p:nvPr>
            <p:ph type="body" idx="1"/>
          </p:nvPr>
        </p:nvSpPr>
        <p:spPr>
          <a:xfrm>
            <a:off x="946150" y="4862513"/>
            <a:ext cx="5207000" cy="4603750"/>
          </a:xfrm>
          <a:noFill/>
          <a:ln/>
        </p:spPr>
        <p:txBody>
          <a:bodyPr/>
          <a:lstStyle/>
          <a:p>
            <a:r>
              <a:rPr lang="en-US" dirty="0">
                <a:latin typeface="Arial" charset="0"/>
              </a:rPr>
              <a:t>Optimize on optimal play/ </a:t>
            </a:r>
            <a:r>
              <a:rPr lang="en-US" dirty="0" err="1">
                <a:latin typeface="Arial" charset="0"/>
              </a:rPr>
              <a:t>m,aximize</a:t>
            </a:r>
            <a:r>
              <a:rPr lang="en-US" dirty="0">
                <a:latin typeface="Arial" charset="0"/>
              </a:rPr>
              <a:t> on what you get on avg</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38113" y="768350"/>
            <a:ext cx="6823075" cy="3838575"/>
          </a:xfrm>
          <a:ln/>
        </p:spPr>
      </p:sp>
      <p:sp>
        <p:nvSpPr>
          <p:cNvPr id="60419" name="Notes Placeholder 2"/>
          <p:cNvSpPr>
            <a:spLocks noGrp="1"/>
          </p:cNvSpPr>
          <p:nvPr>
            <p:ph type="body" idx="1"/>
          </p:nvPr>
        </p:nvSpPr>
        <p:spPr>
          <a:noFill/>
          <a:ln/>
        </p:spPr>
        <p:txBody>
          <a:bodyPr/>
          <a:lstStyle/>
          <a:p>
            <a:r>
              <a:rPr lang="en-US">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27</a:t>
            </a:fld>
            <a:endParaRPr lang="en-US">
              <a:latin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103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fld id="{5ED4FF8D-EDB1-E947-A789-D3C956B23125}" type="slidenum">
              <a:rPr lang="en-US" sz="1200">
                <a:latin typeface="Calibri Regular" panose="020F0502020204030204" pitchFamily="34" charset="0"/>
              </a:rPr>
              <a:pPr/>
              <a:t>30</a:t>
            </a:fld>
            <a:endParaRPr lang="en-US" sz="1200">
              <a:latin typeface="Calibri Regular" panose="020F0502020204030204" pitchFamily="34" charset="0"/>
            </a:endParaRPr>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3511349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03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fld id="{70AD08A5-074F-9249-8C19-43A3B4AE57E4}" type="slidenum">
              <a:rPr lang="en-US" sz="1200">
                <a:latin typeface="Calibri Regular" panose="020F0502020204030204" pitchFamily="34" charset="0"/>
              </a:rPr>
              <a:pPr/>
              <a:t>33</a:t>
            </a:fld>
            <a:endParaRPr lang="en-US" sz="1200">
              <a:latin typeface="Calibri Regular" panose="020F0502020204030204" pitchFamily="34" charset="0"/>
            </a:endParaRPr>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1  1</a:t>
            </a:r>
          </a:p>
          <a:p>
            <a:r>
              <a:rPr lang="de-DE" dirty="0"/>
              <a:t>1  2 </a:t>
            </a:r>
          </a:p>
          <a:p>
            <a:r>
              <a:rPr lang="de-DE" dirty="0"/>
              <a:t>1  3 </a:t>
            </a:r>
          </a:p>
          <a:p>
            <a:r>
              <a:rPr lang="de-DE" dirty="0"/>
              <a:t>1  4 </a:t>
            </a:r>
          </a:p>
          <a:p>
            <a:r>
              <a:rPr lang="de-DE" dirty="0"/>
              <a:t>1  5 </a:t>
            </a:r>
          </a:p>
          <a:p>
            <a:r>
              <a:rPr lang="de-DE" dirty="0"/>
              <a:t>1  6 </a:t>
            </a:r>
          </a:p>
          <a:p>
            <a:r>
              <a:rPr lang="de-DE" dirty="0"/>
              <a:t>2  2 </a:t>
            </a:r>
          </a:p>
          <a:p>
            <a:r>
              <a:rPr lang="de-DE" dirty="0"/>
              <a:t>2  3 </a:t>
            </a:r>
          </a:p>
          <a:p>
            <a:r>
              <a:rPr lang="de-DE" dirty="0"/>
              <a:t>2  4 </a:t>
            </a:r>
          </a:p>
          <a:p>
            <a:r>
              <a:rPr lang="de-DE" dirty="0"/>
              <a:t>2  5 </a:t>
            </a:r>
          </a:p>
          <a:p>
            <a:r>
              <a:rPr lang="de-DE" dirty="0"/>
              <a:t>2  6 </a:t>
            </a:r>
          </a:p>
          <a:p>
            <a:r>
              <a:rPr lang="de-DE" dirty="0"/>
              <a:t>3  3 </a:t>
            </a:r>
          </a:p>
          <a:p>
            <a:r>
              <a:rPr lang="de-DE" dirty="0"/>
              <a:t>3  4 </a:t>
            </a:r>
          </a:p>
          <a:p>
            <a:r>
              <a:rPr lang="de-DE" dirty="0"/>
              <a:t>3  5 </a:t>
            </a:r>
          </a:p>
          <a:p>
            <a:r>
              <a:rPr lang="de-DE" dirty="0"/>
              <a:t>3  6 </a:t>
            </a:r>
          </a:p>
          <a:p>
            <a:r>
              <a:rPr lang="de-DE" dirty="0"/>
              <a:t>4  4 </a:t>
            </a:r>
          </a:p>
          <a:p>
            <a:r>
              <a:rPr lang="de-DE" dirty="0"/>
              <a:t>4  5 </a:t>
            </a:r>
          </a:p>
          <a:p>
            <a:r>
              <a:rPr lang="de-DE" dirty="0"/>
              <a:t>4  6 </a:t>
            </a:r>
          </a:p>
          <a:p>
            <a:r>
              <a:rPr lang="de-DE" dirty="0"/>
              <a:t>5  5 </a:t>
            </a:r>
          </a:p>
          <a:p>
            <a:r>
              <a:rPr lang="de-DE" dirty="0"/>
              <a:t>5  6 </a:t>
            </a:r>
          </a:p>
          <a:p>
            <a:r>
              <a:rPr lang="de-DE" dirty="0"/>
              <a:t>6  6</a:t>
            </a:r>
          </a:p>
          <a:p>
            <a:endParaRPr lang="de-DE" dirty="0"/>
          </a:p>
          <a:p>
            <a:r>
              <a:rPr lang="de-DE" dirty="0"/>
              <a:t>Possible </a:t>
            </a:r>
            <a:r>
              <a:rPr lang="de-DE" dirty="0" err="1"/>
              <a:t>outcomes</a:t>
            </a:r>
            <a:r>
              <a:rPr lang="de-DE" baseline="0" dirty="0"/>
              <a:t> </a:t>
            </a:r>
            <a:r>
              <a:rPr lang="de-DE" baseline="0" dirty="0" err="1"/>
              <a:t>rolling</a:t>
            </a:r>
            <a:r>
              <a:rPr lang="de-DE" baseline="0" dirty="0"/>
              <a:t> </a:t>
            </a:r>
            <a:r>
              <a:rPr lang="de-DE" baseline="0" dirty="0" err="1"/>
              <a:t>two</a:t>
            </a:r>
            <a:r>
              <a:rPr lang="de-DE" baseline="0" dirty="0"/>
              <a:t> </a:t>
            </a:r>
            <a:r>
              <a:rPr lang="de-DE" baseline="0" dirty="0" err="1"/>
              <a:t>dice</a:t>
            </a:r>
            <a:r>
              <a:rPr lang="de-DE" baseline="0" dirty="0"/>
              <a:t> </a:t>
            </a:r>
            <a:r>
              <a:rPr lang="de-DE" baseline="0" dirty="0" err="1"/>
              <a:t>if</a:t>
            </a:r>
            <a:r>
              <a:rPr lang="de-DE" baseline="0" dirty="0"/>
              <a:t> </a:t>
            </a:r>
            <a:r>
              <a:rPr lang="de-DE" baseline="0" dirty="0" err="1"/>
              <a:t>they</a:t>
            </a:r>
            <a:r>
              <a:rPr lang="de-DE" baseline="0" dirty="0"/>
              <a:t> </a:t>
            </a:r>
            <a:r>
              <a:rPr lang="de-DE" baseline="0" dirty="0" err="1"/>
              <a:t>are</a:t>
            </a:r>
            <a:r>
              <a:rPr lang="de-DE" baseline="0" dirty="0"/>
              <a:t> not </a:t>
            </a:r>
            <a:r>
              <a:rPr lang="de-DE" baseline="0" dirty="0" err="1"/>
              <a:t>considered</a:t>
            </a:r>
            <a:r>
              <a:rPr lang="de-DE" baseline="0" dirty="0"/>
              <a:t> </a:t>
            </a:r>
            <a:r>
              <a:rPr lang="de-DE" baseline="0" dirty="0" err="1"/>
              <a:t>distinguishable</a:t>
            </a:r>
            <a:endParaRPr lang="de-DE" dirty="0"/>
          </a:p>
          <a:p>
            <a:endParaRPr lang="de-DE" dirty="0"/>
          </a:p>
          <a:p>
            <a:r>
              <a:rPr lang="de-DE" dirty="0"/>
              <a:t>1  1</a:t>
            </a:r>
          </a:p>
          <a:p>
            <a:r>
              <a:rPr lang="de-DE" dirty="0"/>
              <a:t>1  2 </a:t>
            </a:r>
          </a:p>
          <a:p>
            <a:r>
              <a:rPr lang="de-DE" dirty="0"/>
              <a:t>1  3 </a:t>
            </a:r>
          </a:p>
          <a:p>
            <a:r>
              <a:rPr lang="de-DE" dirty="0"/>
              <a:t>1  4 </a:t>
            </a:r>
          </a:p>
          <a:p>
            <a:r>
              <a:rPr lang="de-DE" dirty="0"/>
              <a:t>1  5 </a:t>
            </a:r>
          </a:p>
          <a:p>
            <a:r>
              <a:rPr lang="de-DE" dirty="0"/>
              <a:t>1  6 </a:t>
            </a:r>
          </a:p>
          <a:p>
            <a:r>
              <a:rPr lang="de-DE" dirty="0"/>
              <a:t>2  2 </a:t>
            </a:r>
          </a:p>
          <a:p>
            <a:r>
              <a:rPr lang="de-DE" dirty="0"/>
              <a:t>2  3 </a:t>
            </a:r>
          </a:p>
          <a:p>
            <a:r>
              <a:rPr lang="de-DE" dirty="0"/>
              <a:t>2  4 </a:t>
            </a:r>
          </a:p>
          <a:p>
            <a:r>
              <a:rPr lang="de-DE" dirty="0"/>
              <a:t>2  5 </a:t>
            </a:r>
          </a:p>
          <a:p>
            <a:r>
              <a:rPr lang="de-DE" dirty="0"/>
              <a:t>2  6 </a:t>
            </a:r>
          </a:p>
          <a:p>
            <a:r>
              <a:rPr lang="de-DE" dirty="0"/>
              <a:t>3  3 </a:t>
            </a:r>
          </a:p>
          <a:p>
            <a:r>
              <a:rPr lang="de-DE" dirty="0"/>
              <a:t>3  4 </a:t>
            </a:r>
          </a:p>
          <a:p>
            <a:r>
              <a:rPr lang="de-DE" dirty="0"/>
              <a:t>3  5 </a:t>
            </a:r>
          </a:p>
          <a:p>
            <a:r>
              <a:rPr lang="de-DE" dirty="0"/>
              <a:t>3  6 </a:t>
            </a:r>
          </a:p>
          <a:p>
            <a:r>
              <a:rPr lang="de-DE" dirty="0"/>
              <a:t>4  4 </a:t>
            </a:r>
          </a:p>
          <a:p>
            <a:r>
              <a:rPr lang="de-DE" dirty="0"/>
              <a:t>4  5 </a:t>
            </a:r>
          </a:p>
          <a:p>
            <a:r>
              <a:rPr lang="de-DE" dirty="0"/>
              <a:t>4  6 </a:t>
            </a:r>
          </a:p>
          <a:p>
            <a:r>
              <a:rPr lang="de-DE" dirty="0"/>
              <a:t>5  5 </a:t>
            </a:r>
          </a:p>
          <a:p>
            <a:r>
              <a:rPr lang="de-DE" dirty="0"/>
              <a:t>5  6 </a:t>
            </a:r>
          </a:p>
          <a:p>
            <a:pPr marL="0" indent="0">
              <a:buNone/>
            </a:pPr>
            <a:r>
              <a:rPr lang="de-DE" dirty="0"/>
              <a:t>6</a:t>
            </a:r>
          </a:p>
          <a:p>
            <a:pPr marL="228600" indent="-228600">
              <a:buAutoNum type="arabicPlain" startAt="6"/>
            </a:pPr>
            <a:endParaRPr lang="de-DE" dirty="0"/>
          </a:p>
        </p:txBody>
      </p:sp>
      <p:sp>
        <p:nvSpPr>
          <p:cNvPr id="4" name="Slide Number Placeholder 3"/>
          <p:cNvSpPr>
            <a:spLocks noGrp="1"/>
          </p:cNvSpPr>
          <p:nvPr>
            <p:ph type="sldNum" sz="quarter" idx="10"/>
          </p:nvPr>
        </p:nvSpPr>
        <p:spPr/>
        <p:txBody>
          <a:bodyPr/>
          <a:lstStyle/>
          <a:p>
            <a:pPr>
              <a:defRPr/>
            </a:pPr>
            <a:fld id="{792AB6A7-2C7D-514D-941C-DA17F743D2CB}" type="slidenum">
              <a:rPr lang="en-US" smtClean="0"/>
              <a:pPr>
                <a:defRPr/>
              </a:pPr>
              <a:t>34</a:t>
            </a:fld>
            <a:endParaRPr lang="en-US"/>
          </a:p>
        </p:txBody>
      </p:sp>
    </p:spTree>
    <p:extLst>
      <p:ext uri="{BB962C8B-B14F-4D97-AF65-F5344CB8AC3E}">
        <p14:creationId xmlns:p14="http://schemas.microsoft.com/office/powerpoint/2010/main" val="77730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a:t>
            </a:r>
          </a:p>
        </p:txBody>
      </p:sp>
      <p:sp>
        <p:nvSpPr>
          <p:cNvPr id="4" name="Slide Number Placeholder 3"/>
          <p:cNvSpPr>
            <a:spLocks noGrp="1"/>
          </p:cNvSpPr>
          <p:nvPr>
            <p:ph type="sldNum" sz="quarter" idx="5"/>
          </p:nvPr>
        </p:nvSpPr>
        <p:spPr/>
        <p:txBody>
          <a:bodyPr/>
          <a:lstStyle/>
          <a:p>
            <a:fld id="{118D5E44-60FF-446B-A846-8FDDC38D2A74}" type="slidenum">
              <a:rPr lang="en-US" smtClean="0"/>
              <a:t>35</a:t>
            </a:fld>
            <a:endParaRPr lang="en-US"/>
          </a:p>
        </p:txBody>
      </p:sp>
    </p:spTree>
    <p:extLst>
      <p:ext uri="{BB962C8B-B14F-4D97-AF65-F5344CB8AC3E}">
        <p14:creationId xmlns:p14="http://schemas.microsoft.com/office/powerpoint/2010/main" val="1980730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990600" y="768350"/>
            <a:ext cx="5118100" cy="3838575"/>
          </a:xfrm>
          <a:ln/>
        </p:spPr>
      </p:sp>
      <p:sp>
        <p:nvSpPr>
          <p:cNvPr id="39939" name="Notes Placeholder 2"/>
          <p:cNvSpPr>
            <a:spLocks noGrp="1"/>
          </p:cNvSpPr>
          <p:nvPr>
            <p:ph type="body" idx="1"/>
          </p:nvPr>
        </p:nvSpPr>
        <p:spPr>
          <a:noFill/>
          <a:ln/>
        </p:spPr>
        <p:txBody>
          <a:bodyPr/>
          <a:lstStyle/>
          <a:p>
            <a:r>
              <a:rPr lang="en-US" dirty="0">
                <a:latin typeface="Arial" charset="0"/>
              </a:rPr>
              <a:t>Evaluation </a:t>
            </a:r>
            <a:r>
              <a:rPr lang="en-US" dirty="0" err="1">
                <a:latin typeface="Arial" charset="0"/>
              </a:rPr>
              <a:t>func</a:t>
            </a:r>
            <a:r>
              <a:rPr lang="en-US" dirty="0">
                <a:latin typeface="Arial" charset="0"/>
              </a:rPr>
              <a:t> needs to be good, ML can help</a:t>
            </a:r>
          </a:p>
        </p:txBody>
      </p:sp>
      <p:sp>
        <p:nvSpPr>
          <p:cNvPr id="39940" name="Slide Number Placeholder 3"/>
          <p:cNvSpPr>
            <a:spLocks noGrp="1"/>
          </p:cNvSpPr>
          <p:nvPr>
            <p:ph type="sldNum" sz="quarter" idx="5"/>
          </p:nvPr>
        </p:nvSpPr>
        <p:spPr>
          <a:noFill/>
        </p:spPr>
        <p:txBody>
          <a:bodyPr/>
          <a:lstStyle/>
          <a:p>
            <a:fld id="{9B419C55-7AEA-4EB9-BA9F-F72D46856111}" type="slidenum">
              <a:rPr lang="en-US" smtClean="0">
                <a:latin typeface="Arial" charset="0"/>
              </a:rPr>
              <a:pPr/>
              <a:t>36</a:t>
            </a:fld>
            <a:endParaRPr lang="en-US">
              <a:latin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103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fld id="{1B2BDD1F-7B64-3C48-931E-D4CDF2FEEEE4}" type="slidenum">
              <a:rPr lang="en-US" sz="1200">
                <a:latin typeface="Calibri Regular" panose="020F0502020204030204" pitchFamily="34" charset="0"/>
              </a:rPr>
              <a:pPr/>
              <a:t>37</a:t>
            </a:fld>
            <a:endParaRPr lang="en-US" sz="1200">
              <a:latin typeface="Calibri Regular" panose="020F0502020204030204" pitchFamily="34" charset="0"/>
            </a:endParaRPr>
          </a:p>
        </p:txBody>
      </p:sp>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fld id="{FE25366C-CAD3-BB47-B795-63BE643EC695}" type="slidenum">
              <a:rPr lang="en-US" sz="1200"/>
              <a:pPr/>
              <a:t>4</a:t>
            </a:fld>
            <a:endParaRPr lang="en-US" sz="1200"/>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589172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fld id="{6F560CBD-C945-C34B-8CEF-AF2B406092EE}" type="slidenum">
              <a:rPr lang="en-US" sz="1200">
                <a:latin typeface="Calibri Regular" panose="020F0502020204030204" pitchFamily="34" charset="0"/>
              </a:rPr>
              <a:pPr/>
              <a:t>40</a:t>
            </a:fld>
            <a:endParaRPr lang="en-US" sz="1200">
              <a:latin typeface="Calibri Regular" panose="020F0502020204030204" pitchFamily="34" charset="0"/>
            </a:endParaRPr>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fld id="{8FC44B60-BC2C-FE49-BC77-231935614B9F}" type="slidenum">
              <a:rPr lang="en-US" sz="1200">
                <a:latin typeface="Calibri Regular" panose="020F0502020204030204" pitchFamily="34" charset="0"/>
              </a:rPr>
              <a:pPr/>
              <a:t>41</a:t>
            </a:fld>
            <a:endParaRPr lang="en-US" sz="1200">
              <a:latin typeface="Calibri Regular" panose="020F0502020204030204" pitchFamily="34" charset="0"/>
            </a:endParaRPr>
          </a:p>
        </p:txBody>
      </p:sp>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fld id="{1D16010D-64B6-3A4C-9163-827D7EBF2EED}" type="slidenum">
              <a:rPr lang="en-US" sz="1200">
                <a:latin typeface="Calibri Regular" panose="020F0502020204030204" pitchFamily="34" charset="0"/>
              </a:rPr>
              <a:pPr/>
              <a:t>46</a:t>
            </a:fld>
            <a:endParaRPr lang="en-US" sz="1200">
              <a:latin typeface="Calibri Regular" panose="020F0502020204030204" pitchFamily="34" charset="0"/>
            </a:endParaRPr>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fld id="{1D16010D-64B6-3A4C-9163-827D7EBF2EED}" type="slidenum">
              <a:rPr lang="en-US" sz="1200">
                <a:latin typeface="Calibri Regular" panose="020F0502020204030204" pitchFamily="34" charset="0"/>
              </a:rPr>
              <a:pPr/>
              <a:t>47</a:t>
            </a:fld>
            <a:endParaRPr lang="en-US" sz="1200">
              <a:latin typeface="Calibri Regular" panose="020F0502020204030204" pitchFamily="34" charset="0"/>
            </a:endParaRPr>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fld id="{83914F3E-7A52-9C43-8F49-C84FE8364EA1}" type="slidenum">
              <a:rPr lang="en-US" sz="1200"/>
              <a:pPr/>
              <a:t>5</a:t>
            </a:fld>
            <a:endParaRPr lang="en-US" sz="120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759875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6</a:t>
            </a:fld>
            <a:endParaRPr lang="en-US">
              <a:latin typeface="Arial" charset="0"/>
            </a:endParaRPr>
          </a:p>
        </p:txBody>
      </p:sp>
      <p:sp>
        <p:nvSpPr>
          <p:cNvPr id="61443" name="Rectangle 2"/>
          <p:cNvSpPr>
            <a:spLocks noGrp="1" noRot="1" noChangeAspect="1" noChangeArrowheads="1" noTextEdit="1"/>
          </p:cNvSpPr>
          <p:nvPr>
            <p:ph type="sldImg"/>
          </p:nvPr>
        </p:nvSpPr>
        <p:spPr>
          <a:xfrm>
            <a:off x="1258888" y="720725"/>
            <a:ext cx="47974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fld id="{42FDF311-CDC4-284D-B9FC-35EC98198152}" type="slidenum">
              <a:rPr lang="en-US" sz="1200"/>
              <a:pPr/>
              <a:t>7</a:t>
            </a:fld>
            <a:endParaRPr lang="en-US" sz="1200"/>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fld id="{42FDF311-CDC4-284D-B9FC-35EC98198152}" type="slidenum">
              <a:rPr lang="en-US" sz="1200"/>
              <a:pPr/>
              <a:t>8</a:t>
            </a:fld>
            <a:endParaRPr lang="en-US" sz="1200"/>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fld id="{D62E95E6-0DCD-1345-A251-0B0005042450}" type="slidenum">
              <a:rPr lang="en-US" sz="1200"/>
              <a:pPr/>
              <a:t>9</a:t>
            </a:fld>
            <a:endParaRPr lang="en-US" sz="120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fld id="{D62E95E6-0DCD-1345-A251-0B0005042450}" type="slidenum">
              <a:rPr lang="en-US" sz="1200"/>
              <a:pPr/>
              <a:t>10</a:t>
            </a:fld>
            <a:endParaRPr lang="en-US" sz="120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A8FF412-00F7-4771-A8BF-2BDA711898D4}" type="datetime1">
              <a:rPr lang="en-US" smtClean="0"/>
              <a:t>3/6/24</a:t>
            </a:fld>
            <a:endParaRPr lang="en-US"/>
          </a:p>
        </p:txBody>
      </p:sp>
      <p:sp>
        <p:nvSpPr>
          <p:cNvPr id="5" name="Footer Placeholder 4"/>
          <p:cNvSpPr>
            <a:spLocks noGrp="1"/>
          </p:cNvSpPr>
          <p:nvPr>
            <p:ph type="ftr" sz="quarter" idx="11"/>
          </p:nvPr>
        </p:nvSpPr>
        <p:spPr/>
        <p:txBody>
          <a:bodyPr/>
          <a:lstStyle/>
          <a:p>
            <a:r>
              <a:rPr lang="en-US"/>
              <a:t>Roth &amp; Srikumar: ILP formulations in Natural Language Processing</a:t>
            </a:r>
          </a:p>
        </p:txBody>
      </p:sp>
      <p:sp>
        <p:nvSpPr>
          <p:cNvPr id="6" name="Slide Number Placeholder 5"/>
          <p:cNvSpPr>
            <a:spLocks noGrp="1"/>
          </p:cNvSpPr>
          <p:nvPr>
            <p:ph type="sldNum" sz="quarter" idx="12"/>
          </p:nvPr>
        </p:nvSpPr>
        <p:spPr/>
        <p:txBody>
          <a:bodyPr/>
          <a:lstStyle/>
          <a:p>
            <a:fld id="{A018001A-3813-4BFC-927F-C52F5CA83BF3}" type="slidenum">
              <a:rPr lang="en-US" smtClean="0"/>
              <a:t>‹#›</a:t>
            </a:fld>
            <a:endParaRPr lang="en-US"/>
          </a:p>
        </p:txBody>
      </p:sp>
    </p:spTree>
    <p:extLst>
      <p:ext uri="{BB962C8B-B14F-4D97-AF65-F5344CB8AC3E}">
        <p14:creationId xmlns:p14="http://schemas.microsoft.com/office/powerpoint/2010/main" val="2212293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180CCE-FF8E-4BFF-90C8-99B7E7ED0E85}" type="datetime1">
              <a:rPr lang="en-US" smtClean="0"/>
              <a:t>3/6/24</a:t>
            </a:fld>
            <a:endParaRPr lang="en-US"/>
          </a:p>
        </p:txBody>
      </p:sp>
      <p:sp>
        <p:nvSpPr>
          <p:cNvPr id="5" name="Footer Placeholder 4"/>
          <p:cNvSpPr>
            <a:spLocks noGrp="1"/>
          </p:cNvSpPr>
          <p:nvPr>
            <p:ph type="ftr" sz="quarter" idx="11"/>
          </p:nvPr>
        </p:nvSpPr>
        <p:spPr/>
        <p:txBody>
          <a:bodyPr/>
          <a:lstStyle/>
          <a:p>
            <a:r>
              <a:rPr lang="en-US"/>
              <a:t>Roth &amp; Srikumar: ILP formulations in Natural Language Processing</a:t>
            </a:r>
          </a:p>
        </p:txBody>
      </p:sp>
      <p:sp>
        <p:nvSpPr>
          <p:cNvPr id="6" name="Slide Number Placeholder 5"/>
          <p:cNvSpPr>
            <a:spLocks noGrp="1"/>
          </p:cNvSpPr>
          <p:nvPr>
            <p:ph type="sldNum" sz="quarter" idx="12"/>
          </p:nvPr>
        </p:nvSpPr>
        <p:spPr/>
        <p:txBody>
          <a:bodyPr/>
          <a:lstStyle/>
          <a:p>
            <a:fld id="{A018001A-3813-4BFC-927F-C52F5CA83BF3}" type="slidenum">
              <a:rPr lang="en-US" smtClean="0"/>
              <a:t>‹#›</a:t>
            </a:fld>
            <a:endParaRPr lang="en-US"/>
          </a:p>
        </p:txBody>
      </p:sp>
    </p:spTree>
    <p:extLst>
      <p:ext uri="{BB962C8B-B14F-4D97-AF65-F5344CB8AC3E}">
        <p14:creationId xmlns:p14="http://schemas.microsoft.com/office/powerpoint/2010/main" val="2750541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C075A3-C631-4ADC-AA15-28B2276E6189}" type="datetime1">
              <a:rPr lang="en-US" smtClean="0"/>
              <a:t>3/6/24</a:t>
            </a:fld>
            <a:endParaRPr lang="en-US"/>
          </a:p>
        </p:txBody>
      </p:sp>
      <p:sp>
        <p:nvSpPr>
          <p:cNvPr id="5" name="Footer Placeholder 4"/>
          <p:cNvSpPr>
            <a:spLocks noGrp="1"/>
          </p:cNvSpPr>
          <p:nvPr>
            <p:ph type="ftr" sz="quarter" idx="11"/>
          </p:nvPr>
        </p:nvSpPr>
        <p:spPr/>
        <p:txBody>
          <a:bodyPr/>
          <a:lstStyle/>
          <a:p>
            <a:r>
              <a:rPr lang="en-US"/>
              <a:t>Roth &amp; Srikumar: ILP formulations in Natural Language Processing</a:t>
            </a:r>
          </a:p>
        </p:txBody>
      </p:sp>
      <p:sp>
        <p:nvSpPr>
          <p:cNvPr id="6" name="Slide Number Placeholder 5"/>
          <p:cNvSpPr>
            <a:spLocks noGrp="1"/>
          </p:cNvSpPr>
          <p:nvPr>
            <p:ph type="sldNum" sz="quarter" idx="12"/>
          </p:nvPr>
        </p:nvSpPr>
        <p:spPr/>
        <p:txBody>
          <a:bodyPr/>
          <a:lstStyle/>
          <a:p>
            <a:fld id="{A018001A-3813-4BFC-927F-C52F5CA83BF3}" type="slidenum">
              <a:rPr lang="en-US" smtClean="0"/>
              <a:t>‹#›</a:t>
            </a:fld>
            <a:endParaRPr lang="en-US"/>
          </a:p>
        </p:txBody>
      </p:sp>
    </p:spTree>
    <p:extLst>
      <p:ext uri="{BB962C8B-B14F-4D97-AF65-F5344CB8AC3E}">
        <p14:creationId xmlns:p14="http://schemas.microsoft.com/office/powerpoint/2010/main" val="2313636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B97F04-EA58-4D2A-9341-DD29DE18AD0E}" type="datetime1">
              <a:rPr lang="en-US" smtClean="0"/>
              <a:t>3/6/24</a:t>
            </a:fld>
            <a:endParaRPr lang="en-US"/>
          </a:p>
        </p:txBody>
      </p:sp>
      <p:sp>
        <p:nvSpPr>
          <p:cNvPr id="5" name="Footer Placeholder 4"/>
          <p:cNvSpPr>
            <a:spLocks noGrp="1"/>
          </p:cNvSpPr>
          <p:nvPr>
            <p:ph type="ftr" sz="quarter" idx="11"/>
          </p:nvPr>
        </p:nvSpPr>
        <p:spPr/>
        <p:txBody>
          <a:bodyPr/>
          <a:lstStyle/>
          <a:p>
            <a:r>
              <a:rPr lang="en-US"/>
              <a:t>Roth &amp; Srikumar: ILP formulations in Natural Language Processing</a:t>
            </a:r>
          </a:p>
        </p:txBody>
      </p:sp>
      <p:sp>
        <p:nvSpPr>
          <p:cNvPr id="6" name="Slide Number Placeholder 5"/>
          <p:cNvSpPr>
            <a:spLocks noGrp="1"/>
          </p:cNvSpPr>
          <p:nvPr>
            <p:ph type="sldNum" sz="quarter" idx="12"/>
          </p:nvPr>
        </p:nvSpPr>
        <p:spPr/>
        <p:txBody>
          <a:bodyPr/>
          <a:lstStyle/>
          <a:p>
            <a:fld id="{A018001A-3813-4BFC-927F-C52F5CA83BF3}" type="slidenum">
              <a:rPr lang="en-US" smtClean="0"/>
              <a:t>‹#›</a:t>
            </a:fld>
            <a:endParaRPr lang="en-US"/>
          </a:p>
        </p:txBody>
      </p:sp>
    </p:spTree>
    <p:extLst>
      <p:ext uri="{BB962C8B-B14F-4D97-AF65-F5344CB8AC3E}">
        <p14:creationId xmlns:p14="http://schemas.microsoft.com/office/powerpoint/2010/main" val="3942382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246720-FD41-4184-B433-2B4913A98833}" type="datetime1">
              <a:rPr lang="en-US" smtClean="0"/>
              <a:t>3/6/24</a:t>
            </a:fld>
            <a:endParaRPr lang="en-US"/>
          </a:p>
        </p:txBody>
      </p:sp>
      <p:sp>
        <p:nvSpPr>
          <p:cNvPr id="5" name="Footer Placeholder 4"/>
          <p:cNvSpPr>
            <a:spLocks noGrp="1"/>
          </p:cNvSpPr>
          <p:nvPr>
            <p:ph type="ftr" sz="quarter" idx="11"/>
          </p:nvPr>
        </p:nvSpPr>
        <p:spPr/>
        <p:txBody>
          <a:bodyPr/>
          <a:lstStyle/>
          <a:p>
            <a:r>
              <a:rPr lang="en-US"/>
              <a:t>Roth &amp; Srikumar: ILP formulations in Natural Language Processing</a:t>
            </a:r>
          </a:p>
        </p:txBody>
      </p:sp>
      <p:sp>
        <p:nvSpPr>
          <p:cNvPr id="6" name="Slide Number Placeholder 5"/>
          <p:cNvSpPr>
            <a:spLocks noGrp="1"/>
          </p:cNvSpPr>
          <p:nvPr>
            <p:ph type="sldNum" sz="quarter" idx="12"/>
          </p:nvPr>
        </p:nvSpPr>
        <p:spPr/>
        <p:txBody>
          <a:bodyPr/>
          <a:lstStyle/>
          <a:p>
            <a:fld id="{A018001A-3813-4BFC-927F-C52F5CA83BF3}" type="slidenum">
              <a:rPr lang="en-US" smtClean="0"/>
              <a:t>‹#›</a:t>
            </a:fld>
            <a:endParaRPr lang="en-US"/>
          </a:p>
        </p:txBody>
      </p:sp>
    </p:spTree>
    <p:extLst>
      <p:ext uri="{BB962C8B-B14F-4D97-AF65-F5344CB8AC3E}">
        <p14:creationId xmlns:p14="http://schemas.microsoft.com/office/powerpoint/2010/main" val="859897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0B3FF6F-26D2-4741-9A0A-6F0F92F3873F}" type="datetime1">
              <a:rPr lang="en-US" smtClean="0"/>
              <a:t>3/6/24</a:t>
            </a:fld>
            <a:endParaRPr lang="en-US"/>
          </a:p>
        </p:txBody>
      </p:sp>
      <p:sp>
        <p:nvSpPr>
          <p:cNvPr id="6" name="Footer Placeholder 5"/>
          <p:cNvSpPr>
            <a:spLocks noGrp="1"/>
          </p:cNvSpPr>
          <p:nvPr>
            <p:ph type="ftr" sz="quarter" idx="11"/>
          </p:nvPr>
        </p:nvSpPr>
        <p:spPr/>
        <p:txBody>
          <a:bodyPr/>
          <a:lstStyle/>
          <a:p>
            <a:r>
              <a:rPr lang="en-US"/>
              <a:t>Roth &amp; Srikumar: ILP formulations in Natural Language Processing</a:t>
            </a:r>
          </a:p>
        </p:txBody>
      </p:sp>
      <p:sp>
        <p:nvSpPr>
          <p:cNvPr id="7" name="Slide Number Placeholder 6"/>
          <p:cNvSpPr>
            <a:spLocks noGrp="1"/>
          </p:cNvSpPr>
          <p:nvPr>
            <p:ph type="sldNum" sz="quarter" idx="12"/>
          </p:nvPr>
        </p:nvSpPr>
        <p:spPr/>
        <p:txBody>
          <a:bodyPr/>
          <a:lstStyle/>
          <a:p>
            <a:fld id="{A018001A-3813-4BFC-927F-C52F5CA83BF3}" type="slidenum">
              <a:rPr lang="en-US" smtClean="0"/>
              <a:t>‹#›</a:t>
            </a:fld>
            <a:endParaRPr lang="en-US"/>
          </a:p>
        </p:txBody>
      </p:sp>
    </p:spTree>
    <p:extLst>
      <p:ext uri="{BB962C8B-B14F-4D97-AF65-F5344CB8AC3E}">
        <p14:creationId xmlns:p14="http://schemas.microsoft.com/office/powerpoint/2010/main" val="130022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2C859B-122C-4012-8986-BFDA32DB75B8}" type="datetime1">
              <a:rPr lang="en-US" smtClean="0"/>
              <a:t>3/6/24</a:t>
            </a:fld>
            <a:endParaRPr lang="en-US"/>
          </a:p>
        </p:txBody>
      </p:sp>
      <p:sp>
        <p:nvSpPr>
          <p:cNvPr id="8" name="Footer Placeholder 7"/>
          <p:cNvSpPr>
            <a:spLocks noGrp="1"/>
          </p:cNvSpPr>
          <p:nvPr>
            <p:ph type="ftr" sz="quarter" idx="11"/>
          </p:nvPr>
        </p:nvSpPr>
        <p:spPr/>
        <p:txBody>
          <a:bodyPr/>
          <a:lstStyle/>
          <a:p>
            <a:r>
              <a:rPr lang="en-US"/>
              <a:t>Roth &amp; Srikumar: ILP formulations in Natural Language Processing</a:t>
            </a:r>
          </a:p>
        </p:txBody>
      </p:sp>
      <p:sp>
        <p:nvSpPr>
          <p:cNvPr id="9" name="Slide Number Placeholder 8"/>
          <p:cNvSpPr>
            <a:spLocks noGrp="1"/>
          </p:cNvSpPr>
          <p:nvPr>
            <p:ph type="sldNum" sz="quarter" idx="12"/>
          </p:nvPr>
        </p:nvSpPr>
        <p:spPr/>
        <p:txBody>
          <a:bodyPr/>
          <a:lstStyle/>
          <a:p>
            <a:fld id="{A018001A-3813-4BFC-927F-C52F5CA83BF3}" type="slidenum">
              <a:rPr lang="en-US" smtClean="0"/>
              <a:t>‹#›</a:t>
            </a:fld>
            <a:endParaRPr lang="en-US"/>
          </a:p>
        </p:txBody>
      </p:sp>
    </p:spTree>
    <p:extLst>
      <p:ext uri="{BB962C8B-B14F-4D97-AF65-F5344CB8AC3E}">
        <p14:creationId xmlns:p14="http://schemas.microsoft.com/office/powerpoint/2010/main" val="2546037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6E04B78-C5C6-4E29-862B-FFF30A69CD8A}" type="datetime1">
              <a:rPr lang="en-US" smtClean="0"/>
              <a:t>3/6/24</a:t>
            </a:fld>
            <a:endParaRPr lang="en-US"/>
          </a:p>
        </p:txBody>
      </p:sp>
      <p:sp>
        <p:nvSpPr>
          <p:cNvPr id="4" name="Footer Placeholder 3"/>
          <p:cNvSpPr>
            <a:spLocks noGrp="1"/>
          </p:cNvSpPr>
          <p:nvPr>
            <p:ph type="ftr" sz="quarter" idx="11"/>
          </p:nvPr>
        </p:nvSpPr>
        <p:spPr/>
        <p:txBody>
          <a:bodyPr/>
          <a:lstStyle/>
          <a:p>
            <a:r>
              <a:rPr lang="en-US"/>
              <a:t>Roth &amp; Srikumar: ILP formulations in Natural Language Processing</a:t>
            </a:r>
          </a:p>
        </p:txBody>
      </p:sp>
      <p:sp>
        <p:nvSpPr>
          <p:cNvPr id="5" name="Slide Number Placeholder 4"/>
          <p:cNvSpPr>
            <a:spLocks noGrp="1"/>
          </p:cNvSpPr>
          <p:nvPr>
            <p:ph type="sldNum" sz="quarter" idx="12"/>
          </p:nvPr>
        </p:nvSpPr>
        <p:spPr/>
        <p:txBody>
          <a:bodyPr/>
          <a:lstStyle/>
          <a:p>
            <a:fld id="{A018001A-3813-4BFC-927F-C52F5CA83BF3}" type="slidenum">
              <a:rPr lang="en-US" smtClean="0"/>
              <a:t>‹#›</a:t>
            </a:fld>
            <a:endParaRPr lang="en-US"/>
          </a:p>
        </p:txBody>
      </p:sp>
    </p:spTree>
    <p:extLst>
      <p:ext uri="{BB962C8B-B14F-4D97-AF65-F5344CB8AC3E}">
        <p14:creationId xmlns:p14="http://schemas.microsoft.com/office/powerpoint/2010/main" val="3504027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2E030F-4ED9-48E6-921D-498FFE72CEA8}" type="datetime1">
              <a:rPr lang="en-US" smtClean="0"/>
              <a:t>3/6/24</a:t>
            </a:fld>
            <a:endParaRPr lang="en-US"/>
          </a:p>
        </p:txBody>
      </p:sp>
      <p:sp>
        <p:nvSpPr>
          <p:cNvPr id="3" name="Footer Placeholder 2"/>
          <p:cNvSpPr>
            <a:spLocks noGrp="1"/>
          </p:cNvSpPr>
          <p:nvPr>
            <p:ph type="ftr" sz="quarter" idx="11"/>
          </p:nvPr>
        </p:nvSpPr>
        <p:spPr/>
        <p:txBody>
          <a:bodyPr/>
          <a:lstStyle/>
          <a:p>
            <a:r>
              <a:rPr lang="en-US"/>
              <a:t>Roth &amp; Srikumar: ILP formulations in Natural Language Processing</a:t>
            </a:r>
          </a:p>
        </p:txBody>
      </p:sp>
      <p:sp>
        <p:nvSpPr>
          <p:cNvPr id="4" name="Slide Number Placeholder 3"/>
          <p:cNvSpPr>
            <a:spLocks noGrp="1"/>
          </p:cNvSpPr>
          <p:nvPr>
            <p:ph type="sldNum" sz="quarter" idx="12"/>
          </p:nvPr>
        </p:nvSpPr>
        <p:spPr/>
        <p:txBody>
          <a:bodyPr/>
          <a:lstStyle/>
          <a:p>
            <a:fld id="{A018001A-3813-4BFC-927F-C52F5CA83BF3}" type="slidenum">
              <a:rPr lang="en-US" smtClean="0"/>
              <a:t>‹#›</a:t>
            </a:fld>
            <a:endParaRPr lang="en-US"/>
          </a:p>
        </p:txBody>
      </p:sp>
    </p:spTree>
    <p:extLst>
      <p:ext uri="{BB962C8B-B14F-4D97-AF65-F5344CB8AC3E}">
        <p14:creationId xmlns:p14="http://schemas.microsoft.com/office/powerpoint/2010/main" val="3248343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6488AD-6C19-46CE-83C2-920BEB687A3C}" type="datetime1">
              <a:rPr lang="en-US" smtClean="0"/>
              <a:t>3/6/24</a:t>
            </a:fld>
            <a:endParaRPr lang="en-US"/>
          </a:p>
        </p:txBody>
      </p:sp>
      <p:sp>
        <p:nvSpPr>
          <p:cNvPr id="6" name="Footer Placeholder 5"/>
          <p:cNvSpPr>
            <a:spLocks noGrp="1"/>
          </p:cNvSpPr>
          <p:nvPr>
            <p:ph type="ftr" sz="quarter" idx="11"/>
          </p:nvPr>
        </p:nvSpPr>
        <p:spPr/>
        <p:txBody>
          <a:bodyPr/>
          <a:lstStyle/>
          <a:p>
            <a:r>
              <a:rPr lang="en-US"/>
              <a:t>Roth &amp; Srikumar: ILP formulations in Natural Language Processing</a:t>
            </a:r>
          </a:p>
        </p:txBody>
      </p:sp>
      <p:sp>
        <p:nvSpPr>
          <p:cNvPr id="7" name="Slide Number Placeholder 6"/>
          <p:cNvSpPr>
            <a:spLocks noGrp="1"/>
          </p:cNvSpPr>
          <p:nvPr>
            <p:ph type="sldNum" sz="quarter" idx="12"/>
          </p:nvPr>
        </p:nvSpPr>
        <p:spPr/>
        <p:txBody>
          <a:bodyPr/>
          <a:lstStyle/>
          <a:p>
            <a:fld id="{A018001A-3813-4BFC-927F-C52F5CA83BF3}" type="slidenum">
              <a:rPr lang="en-US" smtClean="0"/>
              <a:t>‹#›</a:t>
            </a:fld>
            <a:endParaRPr lang="en-US"/>
          </a:p>
        </p:txBody>
      </p:sp>
    </p:spTree>
    <p:extLst>
      <p:ext uri="{BB962C8B-B14F-4D97-AF65-F5344CB8AC3E}">
        <p14:creationId xmlns:p14="http://schemas.microsoft.com/office/powerpoint/2010/main" val="34522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2672C7-96B8-4DE1-AF6C-E3D577279C23}" type="datetime1">
              <a:rPr lang="en-US" smtClean="0"/>
              <a:t>3/6/24</a:t>
            </a:fld>
            <a:endParaRPr lang="en-US"/>
          </a:p>
        </p:txBody>
      </p:sp>
      <p:sp>
        <p:nvSpPr>
          <p:cNvPr id="6" name="Footer Placeholder 5"/>
          <p:cNvSpPr>
            <a:spLocks noGrp="1"/>
          </p:cNvSpPr>
          <p:nvPr>
            <p:ph type="ftr" sz="quarter" idx="11"/>
          </p:nvPr>
        </p:nvSpPr>
        <p:spPr/>
        <p:txBody>
          <a:bodyPr/>
          <a:lstStyle/>
          <a:p>
            <a:r>
              <a:rPr lang="en-US"/>
              <a:t>Roth &amp; Srikumar: ILP formulations in Natural Language Processing</a:t>
            </a:r>
          </a:p>
        </p:txBody>
      </p:sp>
      <p:sp>
        <p:nvSpPr>
          <p:cNvPr id="7" name="Slide Number Placeholder 6"/>
          <p:cNvSpPr>
            <a:spLocks noGrp="1"/>
          </p:cNvSpPr>
          <p:nvPr>
            <p:ph type="sldNum" sz="quarter" idx="12"/>
          </p:nvPr>
        </p:nvSpPr>
        <p:spPr/>
        <p:txBody>
          <a:bodyPr/>
          <a:lstStyle/>
          <a:p>
            <a:fld id="{A018001A-3813-4BFC-927F-C52F5CA83BF3}" type="slidenum">
              <a:rPr lang="en-US" smtClean="0"/>
              <a:t>‹#›</a:t>
            </a:fld>
            <a:endParaRPr lang="en-US"/>
          </a:p>
        </p:txBody>
      </p:sp>
    </p:spTree>
    <p:extLst>
      <p:ext uri="{BB962C8B-B14F-4D97-AF65-F5344CB8AC3E}">
        <p14:creationId xmlns:p14="http://schemas.microsoft.com/office/powerpoint/2010/main" val="4257769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252FF8-EED3-4D3C-B299-409966BDA5A6}" type="datetime1">
              <a:rPr lang="en-US" smtClean="0"/>
              <a:t>3/6/24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Roth &amp; Srikumar: ILP formulations in Natural Language Processing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18001A-3813-4BFC-927F-C52F5CA83BF3}" type="slidenum">
              <a:rPr lang="en-US" smtClean="0"/>
              <a:t>‹#›</a:t>
            </a:fld>
            <a:endParaRPr lang="en-US"/>
          </a:p>
        </p:txBody>
      </p:sp>
    </p:spTree>
    <p:extLst>
      <p:ext uri="{BB962C8B-B14F-4D97-AF65-F5344CB8AC3E}">
        <p14:creationId xmlns:p14="http://schemas.microsoft.com/office/powerpoint/2010/main" val="21360324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solaima@purdue.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Zero-sum_game"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Deep_Blue_(chess_computer)"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Backgammon"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www.cs.ualberta.ca/~sutton/book/11/node2.html"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hyperlink" Target="http://cirl.uoregon.edu/ginsberg/gibresearch.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hyperlink" Target="http://webdocs.cs.ualberta.ca/~chinook/"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marioai.org/" TargetMode="External"/><Relationship Id="rId2" Type="http://schemas.openxmlformats.org/officeDocument/2006/relationships/hyperlink" Target="http://minerl.io/" TargetMode="External"/><Relationship Id="rId1" Type="http://schemas.openxmlformats.org/officeDocument/2006/relationships/slideLayout" Target="../slideLayouts/slideLayout2.xml"/><Relationship Id="rId5" Type="http://schemas.openxmlformats.org/officeDocument/2006/relationships/image" Target="../media/image25.gif"/><Relationship Id="rId4" Type="http://schemas.openxmlformats.org/officeDocument/2006/relationships/image" Target="../media/image24.gif"/></Relationships>
</file>

<file path=ppt/slides/_rels/slide44.xml.rels><?xml version="1.0" encoding="UTF-8" standalone="yes"?>
<Relationships xmlns="http://schemas.openxmlformats.org/package/2006/relationships"><Relationship Id="rId3" Type="http://schemas.openxmlformats.org/officeDocument/2006/relationships/hyperlink" Target="http://logic.stanford.edu/ggp/homepage/" TargetMode="External"/><Relationship Id="rId2" Type="http://schemas.openxmlformats.org/officeDocument/2006/relationships/hyperlink" Target="http://en.wikipedia.org/wiki/General_game_playing"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hyperlink" Target="http://en.wikipedia.org/wiki/Advice_taker" TargetMode="External"/><Relationship Id="rId2" Type="http://schemas.openxmlformats.org/officeDocument/2006/relationships/hyperlink" Target="http://en.wikipedia.org/wiki/Strong_AI#Artificial_General_Intelligence_research" TargetMode="External"/><Relationship Id="rId1" Type="http://schemas.openxmlformats.org/officeDocument/2006/relationships/slideLayout" Target="../slideLayouts/slideLayout2.xml"/><Relationship Id="rId5" Type="http://schemas.openxmlformats.org/officeDocument/2006/relationships/hyperlink" Target="http://norvig.com/chomsky.html" TargetMode="External"/><Relationship Id="rId4" Type="http://schemas.openxmlformats.org/officeDocument/2006/relationships/hyperlink" Target="http://www.csee.umbc.edu/courses/671/fall12/resources/mcc59.pdf"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deepmind.com/" TargetMode="External"/><Relationship Id="rId7" Type="http://schemas.openxmlformats.org/officeDocument/2006/relationships/image" Target="../media/image27.tiff"/><Relationship Id="rId2" Type="http://schemas.openxmlformats.org/officeDocument/2006/relationships/hyperlink" Target="https://en.wikipedia.org/wiki/AlphaGo" TargetMode="External"/><Relationship Id="rId1" Type="http://schemas.openxmlformats.org/officeDocument/2006/relationships/slideLayout" Target="../slideLayouts/slideLayout2.xml"/><Relationship Id="rId6" Type="http://schemas.openxmlformats.org/officeDocument/2006/relationships/hyperlink" Target="https://www.alphagomovie.com/" TargetMode="External"/><Relationship Id="rId5" Type="http://schemas.openxmlformats.org/officeDocument/2006/relationships/hyperlink" Target="http://www.academia.edu/download/45520717/deepmind-mastering-go.pdf" TargetMode="External"/><Relationship Id="rId4" Type="http://schemas.openxmlformats.org/officeDocument/2006/relationships/hyperlink" Target="https://en.wikipedia.org/wiki/Monte_Carlo_tree_search"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en.wikipedia.org/wiki/Reinforcement_learni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5"/>
            <a:ext cx="9144000" cy="1752600"/>
          </a:xfrm>
        </p:spPr>
        <p:txBody>
          <a:bodyPr>
            <a:normAutofit/>
          </a:bodyPr>
          <a:lstStyle/>
          <a:p>
            <a:r>
              <a:rPr lang="en-US" dirty="0"/>
              <a:t>CMSC 471: Games</a:t>
            </a:r>
            <a:br>
              <a:rPr lang="en-US" dirty="0"/>
            </a:br>
            <a:r>
              <a:rPr lang="en-US" dirty="0"/>
              <a:t>Uncertainty and Utilities</a:t>
            </a:r>
          </a:p>
        </p:txBody>
      </p:sp>
      <p:sp>
        <p:nvSpPr>
          <p:cNvPr id="5" name="TextBox 4">
            <a:extLst>
              <a:ext uri="{FF2B5EF4-FFF2-40B4-BE49-F238E27FC236}">
                <a16:creationId xmlns:a16="http://schemas.microsoft.com/office/drawing/2014/main" id="{8F314C77-0099-4641-9A0A-AA677CD7BBD1}"/>
              </a:ext>
            </a:extLst>
          </p:cNvPr>
          <p:cNvSpPr txBox="1"/>
          <p:nvPr/>
        </p:nvSpPr>
        <p:spPr>
          <a:xfrm>
            <a:off x="0" y="6348149"/>
            <a:ext cx="7086600" cy="430887"/>
          </a:xfrm>
          <a:prstGeom prst="rect">
            <a:avLst/>
          </a:prstGeom>
          <a:noFill/>
        </p:spPr>
        <p:txBody>
          <a:bodyPr wrap="square" rtlCol="0">
            <a:spAutoFit/>
          </a:bodyPr>
          <a:lstStyle/>
          <a:p>
            <a:r>
              <a:rPr lang="en-US" sz="1100" dirty="0">
                <a:solidFill>
                  <a:schemeClr val="bg1">
                    <a:lumMod val="65000"/>
                  </a:schemeClr>
                </a:solidFill>
              </a:rPr>
              <a:t>Slides courtesy Tim </a:t>
            </a:r>
            <a:r>
              <a:rPr lang="en-US" sz="1100" dirty="0" err="1">
                <a:solidFill>
                  <a:schemeClr val="bg1">
                    <a:lumMod val="65000"/>
                  </a:schemeClr>
                </a:solidFill>
              </a:rPr>
              <a:t>Finin</a:t>
            </a:r>
            <a:r>
              <a:rPr lang="en-US" sz="1100" dirty="0">
                <a:solidFill>
                  <a:schemeClr val="bg1">
                    <a:lumMod val="65000"/>
                  </a:schemeClr>
                </a:solidFill>
              </a:rPr>
              <a:t> and Frank </a:t>
            </a:r>
            <a:r>
              <a:rPr lang="en-US" sz="1100" dirty="0" err="1">
                <a:solidFill>
                  <a:schemeClr val="bg1">
                    <a:lumMod val="65000"/>
                  </a:schemeClr>
                </a:solidFill>
              </a:rPr>
              <a:t>Ferarro</a:t>
            </a:r>
            <a:r>
              <a:rPr lang="en-US" sz="1100" dirty="0">
                <a:solidFill>
                  <a:schemeClr val="bg1">
                    <a:lumMod val="65000"/>
                  </a:schemeClr>
                </a:solidFill>
              </a:rPr>
              <a:t>. Some material adopted from notes by Andreas Geyer-Schulz and Chuck Dyer, Some materials adopted from slides by Dan Klein and Pieter </a:t>
            </a:r>
            <a:r>
              <a:rPr lang="en-US" sz="1100" dirty="0" err="1">
                <a:solidFill>
                  <a:schemeClr val="bg1">
                    <a:lumMod val="65000"/>
                  </a:schemeClr>
                </a:solidFill>
              </a:rPr>
              <a:t>Abbeel</a:t>
            </a:r>
            <a:r>
              <a:rPr lang="en-US" sz="1100" dirty="0">
                <a:solidFill>
                  <a:schemeClr val="bg1">
                    <a:lumMod val="65000"/>
                  </a:schemeClr>
                </a:solidFill>
              </a:rPr>
              <a:t> at UC Berkeley [http://</a:t>
            </a:r>
            <a:r>
              <a:rPr lang="en-US" sz="1100" dirty="0" err="1">
                <a:solidFill>
                  <a:schemeClr val="bg1">
                    <a:lumMod val="65000"/>
                  </a:schemeClr>
                </a:solidFill>
              </a:rPr>
              <a:t>ai.berkeley.edu</a:t>
            </a:r>
            <a:r>
              <a:rPr lang="en-US" sz="1100" dirty="0">
                <a:solidFill>
                  <a:schemeClr val="bg1">
                    <a:lumMod val="65000"/>
                  </a:schemeClr>
                </a:solidFill>
              </a:rPr>
              <a:t>] </a:t>
            </a:r>
          </a:p>
        </p:txBody>
      </p:sp>
      <p:sp>
        <p:nvSpPr>
          <p:cNvPr id="6" name="Slide Number Placeholder 5">
            <a:extLst>
              <a:ext uri="{FF2B5EF4-FFF2-40B4-BE49-F238E27FC236}">
                <a16:creationId xmlns:a16="http://schemas.microsoft.com/office/drawing/2014/main" id="{1F5C0D48-9DD2-45CA-8FE7-716C98DC61FF}"/>
              </a:ext>
            </a:extLst>
          </p:cNvPr>
          <p:cNvSpPr>
            <a:spLocks noGrp="1"/>
          </p:cNvSpPr>
          <p:nvPr>
            <p:ph type="sldNum" sz="quarter" idx="12"/>
          </p:nvPr>
        </p:nvSpPr>
        <p:spPr/>
        <p:txBody>
          <a:bodyPr/>
          <a:lstStyle/>
          <a:p>
            <a:r>
              <a:rPr lang="en-US"/>
              <a:t>1</a:t>
            </a:r>
          </a:p>
        </p:txBody>
      </p:sp>
      <p:sp>
        <p:nvSpPr>
          <p:cNvPr id="7" name="Subtitle 6">
            <a:extLst>
              <a:ext uri="{FF2B5EF4-FFF2-40B4-BE49-F238E27FC236}">
                <a16:creationId xmlns:a16="http://schemas.microsoft.com/office/drawing/2014/main" id="{3A67E63F-2C40-454C-8409-C35D661ECD08}"/>
              </a:ext>
            </a:extLst>
          </p:cNvPr>
          <p:cNvSpPr>
            <a:spLocks noGrp="1"/>
          </p:cNvSpPr>
          <p:nvPr>
            <p:ph type="subTitle" idx="1"/>
          </p:nvPr>
        </p:nvSpPr>
        <p:spPr/>
        <p:txBody>
          <a:bodyPr/>
          <a:lstStyle/>
          <a:p>
            <a:r>
              <a:rPr lang="en-US" dirty="0"/>
              <a:t>KMA Solaiman</a:t>
            </a:r>
          </a:p>
          <a:p>
            <a:r>
              <a:rPr lang="en-US" sz="1600" dirty="0">
                <a:hlinkClick r:id="rId3"/>
              </a:rPr>
              <a:t>ksolaima@purdue.edu</a:t>
            </a:r>
            <a:endParaRPr lang="en-US" sz="1600" dirty="0"/>
          </a:p>
          <a:p>
            <a:endParaRPr lang="en-US" dirty="0"/>
          </a:p>
        </p:txBody>
      </p:sp>
    </p:spTree>
    <p:extLst>
      <p:ext uri="{BB962C8B-B14F-4D97-AF65-F5344CB8AC3E}">
        <p14:creationId xmlns:p14="http://schemas.microsoft.com/office/powerpoint/2010/main" val="123156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descr=" 73729"/>
          <p:cNvSpPr>
            <a:spLocks noGrp="1" noChangeArrowheads="1"/>
          </p:cNvSpPr>
          <p:nvPr>
            <p:ph type="title"/>
          </p:nvPr>
        </p:nvSpPr>
        <p:spPr>
          <a:xfrm>
            <a:off x="685800" y="0"/>
            <a:ext cx="7772400" cy="1143000"/>
          </a:xfrm>
        </p:spPr>
        <p:txBody>
          <a:bodyPr/>
          <a:lstStyle/>
          <a:p>
            <a:r>
              <a:rPr lang="en-US" sz="3600">
                <a:solidFill>
                  <a:schemeClr val="tx1"/>
                </a:solidFill>
                <a:latin typeface="Times New Roman" charset="0"/>
                <a:ea typeface="ＭＳ Ｐゴシック" charset="0"/>
                <a:cs typeface="ＭＳ Ｐゴシック" charset="0"/>
              </a:rPr>
              <a:t>Alpha-Beta Tic-Tac-Toe Example</a:t>
            </a:r>
          </a:p>
        </p:txBody>
      </p:sp>
      <p:grpSp>
        <p:nvGrpSpPr>
          <p:cNvPr id="73730" name="Group 3" descr=" 73730"/>
          <p:cNvGrpSpPr>
            <a:grpSpLocks/>
          </p:cNvGrpSpPr>
          <p:nvPr/>
        </p:nvGrpSpPr>
        <p:grpSpPr bwMode="auto">
          <a:xfrm>
            <a:off x="4724400" y="1524000"/>
            <a:ext cx="1098550" cy="914400"/>
            <a:chOff x="2976" y="960"/>
            <a:chExt cx="692" cy="576"/>
          </a:xfrm>
        </p:grpSpPr>
        <p:grpSp>
          <p:nvGrpSpPr>
            <p:cNvPr id="73759" name="Group 4"/>
            <p:cNvGrpSpPr>
              <a:grpSpLocks/>
            </p:cNvGrpSpPr>
            <p:nvPr/>
          </p:nvGrpSpPr>
          <p:grpSpPr bwMode="auto">
            <a:xfrm>
              <a:off x="2976" y="960"/>
              <a:ext cx="576" cy="576"/>
              <a:chOff x="2112" y="1152"/>
              <a:chExt cx="576" cy="576"/>
            </a:xfrm>
          </p:grpSpPr>
          <p:sp>
            <p:nvSpPr>
              <p:cNvPr id="73761" name="Rectangle 5"/>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p:spPr>
            <p:txBody>
              <a:bodyPr wrap="none" anchor="ctr"/>
              <a:lstStyle/>
              <a:p>
                <a:endParaRPr lang="en-US"/>
              </a:p>
            </p:txBody>
          </p:sp>
          <p:sp>
            <p:nvSpPr>
              <p:cNvPr id="73762" name="Line 6"/>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3763" name="Line 7"/>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3764" name="Line 8"/>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3765" name="Line 9"/>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sp>
          <p:nvSpPr>
            <p:cNvPr id="73760" name="Text Box 10"/>
            <p:cNvSpPr txBox="1">
              <a:spLocks noChangeArrowheads="1"/>
            </p:cNvSpPr>
            <p:nvPr/>
          </p:nvSpPr>
          <p:spPr bwMode="auto">
            <a:xfrm>
              <a:off x="3552" y="1062"/>
              <a:ext cx="116" cy="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endParaRPr lang="en-US" sz="3600">
                <a:solidFill>
                  <a:srgbClr val="009900"/>
                </a:solidFill>
                <a:cs typeface="Times New Roman" charset="0"/>
                <a:sym typeface="Symbol" charset="0"/>
              </a:endParaRPr>
            </a:p>
          </p:txBody>
        </p:sp>
      </p:grpSp>
      <p:sp>
        <p:nvSpPr>
          <p:cNvPr id="3" name="Text Box 11" descr=" 121867">
            <a:extLst>
              <a:ext uri="{FF2B5EF4-FFF2-40B4-BE49-F238E27FC236}">
                <a16:creationId xmlns:a16="http://schemas.microsoft.com/office/drawing/2014/main" id="{E3BCF3BB-2A6F-D854-495F-86D3CDD6BA66}"/>
              </a:ext>
            </a:extLst>
          </p:cNvPr>
          <p:cNvSpPr txBox="1">
            <a:spLocks noChangeArrowheads="1"/>
          </p:cNvSpPr>
          <p:nvPr/>
        </p:nvSpPr>
        <p:spPr bwMode="auto">
          <a:xfrm>
            <a:off x="3429000" y="3363913"/>
            <a:ext cx="7232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FF3300"/>
                </a:solidFill>
                <a:latin typeface="Symbol" charset="0"/>
              </a:rPr>
              <a:t>b</a:t>
            </a:r>
            <a:r>
              <a:rPr lang="en-US" sz="2400">
                <a:solidFill>
                  <a:srgbClr val="FF3300"/>
                </a:solidFill>
                <a:latin typeface="Comic Sans MS" charset="0"/>
              </a:rPr>
              <a:t>: 2</a:t>
            </a:r>
            <a:endParaRPr lang="en-US" sz="3600">
              <a:solidFill>
                <a:srgbClr val="FF3300"/>
              </a:solidFill>
              <a:latin typeface="Comic Sans MS" charset="0"/>
              <a:cs typeface="Times New Roman" charset="0"/>
              <a:sym typeface="Symbol" charset="0"/>
            </a:endParaRPr>
          </a:p>
        </p:txBody>
      </p:sp>
      <p:grpSp>
        <p:nvGrpSpPr>
          <p:cNvPr id="4" name="Group 12" descr=" 4"/>
          <p:cNvGrpSpPr>
            <a:grpSpLocks/>
          </p:cNvGrpSpPr>
          <p:nvPr/>
        </p:nvGrpSpPr>
        <p:grpSpPr bwMode="auto">
          <a:xfrm>
            <a:off x="914400" y="3962400"/>
            <a:ext cx="1981200" cy="1993900"/>
            <a:chOff x="576" y="2496"/>
            <a:chExt cx="1248" cy="1256"/>
          </a:xfrm>
        </p:grpSpPr>
        <p:grpSp>
          <p:nvGrpSpPr>
            <p:cNvPr id="73746" name="Group 13"/>
            <p:cNvGrpSpPr>
              <a:grpSpLocks/>
            </p:cNvGrpSpPr>
            <p:nvPr/>
          </p:nvGrpSpPr>
          <p:grpSpPr bwMode="auto">
            <a:xfrm>
              <a:off x="576" y="2880"/>
              <a:ext cx="576" cy="576"/>
              <a:chOff x="576" y="2880"/>
              <a:chExt cx="576" cy="576"/>
            </a:xfrm>
          </p:grpSpPr>
          <p:grpSp>
            <p:nvGrpSpPr>
              <p:cNvPr id="73749" name="Group 14"/>
              <p:cNvGrpSpPr>
                <a:grpSpLocks/>
              </p:cNvGrpSpPr>
              <p:nvPr/>
            </p:nvGrpSpPr>
            <p:grpSpPr bwMode="auto">
              <a:xfrm>
                <a:off x="576" y="2880"/>
                <a:ext cx="576" cy="576"/>
                <a:chOff x="2112" y="1152"/>
                <a:chExt cx="576" cy="576"/>
              </a:xfrm>
            </p:grpSpPr>
            <p:sp>
              <p:nvSpPr>
                <p:cNvPr id="73754" name="Rectangle 15"/>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p:spPr>
              <p:txBody>
                <a:bodyPr wrap="none" anchor="ctr"/>
                <a:lstStyle/>
                <a:p>
                  <a:endParaRPr lang="en-US"/>
                </a:p>
              </p:txBody>
            </p:sp>
            <p:sp>
              <p:nvSpPr>
                <p:cNvPr id="73755" name="Line 16"/>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3756" name="Line 17"/>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3757" name="Line 18"/>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3758" name="Line 19"/>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73750" name="Group 20"/>
              <p:cNvGrpSpPr>
                <a:grpSpLocks/>
              </p:cNvGrpSpPr>
              <p:nvPr/>
            </p:nvGrpSpPr>
            <p:grpSpPr bwMode="auto">
              <a:xfrm>
                <a:off x="768" y="3072"/>
                <a:ext cx="192" cy="192"/>
                <a:chOff x="576" y="2112"/>
                <a:chExt cx="192" cy="192"/>
              </a:xfrm>
            </p:grpSpPr>
            <p:sp>
              <p:nvSpPr>
                <p:cNvPr id="73752" name="Line 21"/>
                <p:cNvSpPr>
                  <a:spLocks noChangeShapeType="1"/>
                </p:cNvSpPr>
                <p:nvPr/>
              </p:nvSpPr>
              <p:spPr bwMode="auto">
                <a:xfrm>
                  <a:off x="576" y="2112"/>
                  <a:ext cx="192" cy="192"/>
                </a:xfrm>
                <a:prstGeom prst="line">
                  <a:avLst/>
                </a:prstGeom>
                <a:noFill/>
                <a:ln w="28575">
                  <a:solidFill>
                    <a:srgbClr val="99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3753" name="Line 22"/>
                <p:cNvSpPr>
                  <a:spLocks noChangeShapeType="1"/>
                </p:cNvSpPr>
                <p:nvPr/>
              </p:nvSpPr>
              <p:spPr bwMode="auto">
                <a:xfrm flipV="1">
                  <a:off x="576" y="2112"/>
                  <a:ext cx="192" cy="192"/>
                </a:xfrm>
                <a:prstGeom prst="line">
                  <a:avLst/>
                </a:prstGeom>
                <a:noFill/>
                <a:ln w="28575">
                  <a:solidFill>
                    <a:srgbClr val="99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sp>
            <p:nvSpPr>
              <p:cNvPr id="73751" name="Oval 23"/>
              <p:cNvSpPr>
                <a:spLocks noChangeArrowheads="1"/>
              </p:cNvSpPr>
              <p:nvPr/>
            </p:nvSpPr>
            <p:spPr bwMode="auto">
              <a:xfrm>
                <a:off x="576" y="3072"/>
                <a:ext cx="192" cy="192"/>
              </a:xfrm>
              <a:prstGeom prst="ellipse">
                <a:avLst/>
              </a:prstGeom>
              <a:noFill/>
              <a:ln w="28575">
                <a:solidFill>
                  <a:srgbClr val="99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sp>
          <p:nvSpPr>
            <p:cNvPr id="73747" name="Line 24"/>
            <p:cNvSpPr>
              <a:spLocks noChangeShapeType="1"/>
            </p:cNvSpPr>
            <p:nvPr/>
          </p:nvSpPr>
          <p:spPr bwMode="auto">
            <a:xfrm flipH="1">
              <a:off x="864" y="2496"/>
              <a:ext cx="960" cy="38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73748" name="Text Box 25"/>
            <p:cNvSpPr txBox="1">
              <a:spLocks noChangeArrowheads="1"/>
            </p:cNvSpPr>
            <p:nvPr/>
          </p:nvSpPr>
          <p:spPr bwMode="auto">
            <a:xfrm>
              <a:off x="768" y="3464"/>
              <a:ext cx="23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CC0066"/>
                  </a:solidFill>
                  <a:latin typeface="Comic Sans MS" charset="0"/>
                </a:rPr>
                <a:t>2</a:t>
              </a:r>
            </a:p>
          </p:txBody>
        </p:sp>
      </p:grpSp>
      <p:grpSp>
        <p:nvGrpSpPr>
          <p:cNvPr id="73734" name="Group 27" descr=" 73734"/>
          <p:cNvGrpSpPr>
            <a:grpSpLocks/>
          </p:cNvGrpSpPr>
          <p:nvPr/>
        </p:nvGrpSpPr>
        <p:grpSpPr bwMode="auto">
          <a:xfrm>
            <a:off x="2438400" y="2438400"/>
            <a:ext cx="2743200" cy="1524000"/>
            <a:chOff x="1536" y="1536"/>
            <a:chExt cx="1728" cy="960"/>
          </a:xfrm>
        </p:grpSpPr>
        <p:sp>
          <p:nvSpPr>
            <p:cNvPr id="73735" name="Line 28"/>
            <p:cNvSpPr>
              <a:spLocks noChangeShapeType="1"/>
            </p:cNvSpPr>
            <p:nvPr/>
          </p:nvSpPr>
          <p:spPr bwMode="auto">
            <a:xfrm flipH="1">
              <a:off x="1824" y="1536"/>
              <a:ext cx="1440" cy="38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grpSp>
          <p:nvGrpSpPr>
            <p:cNvPr id="73736" name="Group 29"/>
            <p:cNvGrpSpPr>
              <a:grpSpLocks/>
            </p:cNvGrpSpPr>
            <p:nvPr/>
          </p:nvGrpSpPr>
          <p:grpSpPr bwMode="auto">
            <a:xfrm>
              <a:off x="1536" y="1920"/>
              <a:ext cx="576" cy="576"/>
              <a:chOff x="1536" y="1920"/>
              <a:chExt cx="576" cy="576"/>
            </a:xfrm>
          </p:grpSpPr>
          <p:grpSp>
            <p:nvGrpSpPr>
              <p:cNvPr id="73737" name="Group 30"/>
              <p:cNvGrpSpPr>
                <a:grpSpLocks/>
              </p:cNvGrpSpPr>
              <p:nvPr/>
            </p:nvGrpSpPr>
            <p:grpSpPr bwMode="auto">
              <a:xfrm>
                <a:off x="1536" y="1920"/>
                <a:ext cx="576" cy="576"/>
                <a:chOff x="2112" y="1152"/>
                <a:chExt cx="576" cy="576"/>
              </a:xfrm>
            </p:grpSpPr>
            <p:sp>
              <p:nvSpPr>
                <p:cNvPr id="73741" name="Rectangle 31"/>
                <p:cNvSpPr>
                  <a:spLocks noChangeArrowheads="1"/>
                </p:cNvSpPr>
                <p:nvPr/>
              </p:nvSpPr>
              <p:spPr bwMode="auto">
                <a:xfrm>
                  <a:off x="2112" y="1152"/>
                  <a:ext cx="576" cy="576"/>
                </a:xfrm>
                <a:prstGeom prst="rect">
                  <a:avLst/>
                </a:prstGeom>
                <a:solidFill>
                  <a:srgbClr val="F0E09A"/>
                </a:solidFill>
                <a:ln w="9525">
                  <a:solidFill>
                    <a:schemeClr val="tx1"/>
                  </a:solidFill>
                  <a:miter lim="800000"/>
                  <a:headEnd/>
                  <a:tailEnd/>
                </a:ln>
              </p:spPr>
              <p:txBody>
                <a:bodyPr wrap="none" anchor="ctr"/>
                <a:lstStyle/>
                <a:p>
                  <a:endParaRPr lang="en-US"/>
                </a:p>
              </p:txBody>
            </p:sp>
            <p:sp>
              <p:nvSpPr>
                <p:cNvPr id="73742" name="Line 32"/>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3743" name="Line 33"/>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3744" name="Line 34"/>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3745" name="Line 35"/>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73738" name="Group 36"/>
              <p:cNvGrpSpPr>
                <a:grpSpLocks/>
              </p:cNvGrpSpPr>
              <p:nvPr/>
            </p:nvGrpSpPr>
            <p:grpSpPr bwMode="auto">
              <a:xfrm>
                <a:off x="1728" y="2112"/>
                <a:ext cx="192" cy="192"/>
                <a:chOff x="576" y="2112"/>
                <a:chExt cx="192" cy="192"/>
              </a:xfrm>
            </p:grpSpPr>
            <p:sp>
              <p:nvSpPr>
                <p:cNvPr id="73739" name="Line 37"/>
                <p:cNvSpPr>
                  <a:spLocks noChangeShapeType="1"/>
                </p:cNvSpPr>
                <p:nvPr/>
              </p:nvSpPr>
              <p:spPr bwMode="auto">
                <a:xfrm>
                  <a:off x="576" y="2112"/>
                  <a:ext cx="192" cy="192"/>
                </a:xfrm>
                <a:prstGeom prst="line">
                  <a:avLst/>
                </a:prstGeom>
                <a:noFill/>
                <a:ln w="28575">
                  <a:solidFill>
                    <a:srgbClr val="99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3740" name="Line 38"/>
                <p:cNvSpPr>
                  <a:spLocks noChangeShapeType="1"/>
                </p:cNvSpPr>
                <p:nvPr/>
              </p:nvSpPr>
              <p:spPr bwMode="auto">
                <a:xfrm flipV="1">
                  <a:off x="576" y="2112"/>
                  <a:ext cx="192" cy="192"/>
                </a:xfrm>
                <a:prstGeom prst="line">
                  <a:avLst/>
                </a:prstGeom>
                <a:noFill/>
                <a:ln w="28575">
                  <a:solidFill>
                    <a:srgbClr val="99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grpSp>
      <p:sp>
        <p:nvSpPr>
          <p:cNvPr id="2" name="Slide Number Placeholder 1" descr=" 2">
            <a:extLst>
              <a:ext uri="{FF2B5EF4-FFF2-40B4-BE49-F238E27FC236}">
                <a16:creationId xmlns:a16="http://schemas.microsoft.com/office/drawing/2014/main" id="{C7DB44EE-0ECB-457F-96B6-3261E323E083}"/>
              </a:ext>
            </a:extLst>
          </p:cNvPr>
          <p:cNvSpPr>
            <a:spLocks noGrp="1"/>
          </p:cNvSpPr>
          <p:nvPr>
            <p:ph type="sldNum" sz="quarter" idx="12"/>
          </p:nvPr>
        </p:nvSpPr>
        <p:spPr/>
        <p:txBody>
          <a:bodyPr/>
          <a:lstStyle/>
          <a:p>
            <a:r>
              <a:rPr lang="en-US"/>
              <a:t>44</a:t>
            </a:r>
          </a:p>
        </p:txBody>
      </p:sp>
    </p:spTree>
    <p:extLst>
      <p:ext uri="{BB962C8B-B14F-4D97-AF65-F5344CB8AC3E}">
        <p14:creationId xmlns:p14="http://schemas.microsoft.com/office/powerpoint/2010/main" val="41913085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descr=" 73729"/>
          <p:cNvSpPr>
            <a:spLocks noGrp="1" noChangeArrowheads="1"/>
          </p:cNvSpPr>
          <p:nvPr>
            <p:ph type="title"/>
          </p:nvPr>
        </p:nvSpPr>
        <p:spPr>
          <a:xfrm>
            <a:off x="685800" y="0"/>
            <a:ext cx="7772400" cy="1143000"/>
          </a:xfrm>
        </p:spPr>
        <p:txBody>
          <a:bodyPr/>
          <a:lstStyle/>
          <a:p>
            <a:r>
              <a:rPr lang="en-US" sz="3600">
                <a:solidFill>
                  <a:schemeClr val="tx1"/>
                </a:solidFill>
                <a:latin typeface="Times New Roman" charset="0"/>
                <a:ea typeface="ＭＳ Ｐゴシック" charset="0"/>
                <a:cs typeface="ＭＳ Ｐゴシック" charset="0"/>
              </a:rPr>
              <a:t>Alpha-Beta Tic-Tac-Toe Example</a:t>
            </a:r>
          </a:p>
        </p:txBody>
      </p:sp>
      <p:grpSp>
        <p:nvGrpSpPr>
          <p:cNvPr id="73730" name="Group 3" descr=" 73730"/>
          <p:cNvGrpSpPr>
            <a:grpSpLocks/>
          </p:cNvGrpSpPr>
          <p:nvPr/>
        </p:nvGrpSpPr>
        <p:grpSpPr bwMode="auto">
          <a:xfrm>
            <a:off x="4724400" y="1524000"/>
            <a:ext cx="1098550" cy="914400"/>
            <a:chOff x="2976" y="960"/>
            <a:chExt cx="692" cy="576"/>
          </a:xfrm>
        </p:grpSpPr>
        <p:grpSp>
          <p:nvGrpSpPr>
            <p:cNvPr id="73759" name="Group 4"/>
            <p:cNvGrpSpPr>
              <a:grpSpLocks/>
            </p:cNvGrpSpPr>
            <p:nvPr/>
          </p:nvGrpSpPr>
          <p:grpSpPr bwMode="auto">
            <a:xfrm>
              <a:off x="2976" y="960"/>
              <a:ext cx="576" cy="576"/>
              <a:chOff x="2112" y="1152"/>
              <a:chExt cx="576" cy="576"/>
            </a:xfrm>
          </p:grpSpPr>
          <p:sp>
            <p:nvSpPr>
              <p:cNvPr id="73761" name="Rectangle 5"/>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p:spPr>
            <p:txBody>
              <a:bodyPr wrap="none" anchor="ctr"/>
              <a:lstStyle/>
              <a:p>
                <a:endParaRPr lang="en-US"/>
              </a:p>
            </p:txBody>
          </p:sp>
          <p:sp>
            <p:nvSpPr>
              <p:cNvPr id="73762" name="Line 6"/>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3763" name="Line 7"/>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3764" name="Line 8"/>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3765" name="Line 9"/>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sp>
          <p:nvSpPr>
            <p:cNvPr id="73760" name="Text Box 10"/>
            <p:cNvSpPr txBox="1">
              <a:spLocks noChangeArrowheads="1"/>
            </p:cNvSpPr>
            <p:nvPr/>
          </p:nvSpPr>
          <p:spPr bwMode="auto">
            <a:xfrm>
              <a:off x="3552" y="1062"/>
              <a:ext cx="116"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endParaRPr lang="en-US" sz="3600">
                <a:solidFill>
                  <a:srgbClr val="009900"/>
                </a:solidFill>
                <a:cs typeface="Times New Roman" charset="0"/>
                <a:sym typeface="Symbol" charset="0"/>
              </a:endParaRPr>
            </a:p>
          </p:txBody>
        </p:sp>
      </p:grpSp>
      <p:sp>
        <p:nvSpPr>
          <p:cNvPr id="3" name="Text Box 11" descr=" 121867">
            <a:extLst>
              <a:ext uri="{FF2B5EF4-FFF2-40B4-BE49-F238E27FC236}">
                <a16:creationId xmlns:a16="http://schemas.microsoft.com/office/drawing/2014/main" id="{E3BCF3BB-2A6F-D854-495F-86D3CDD6BA66}"/>
              </a:ext>
            </a:extLst>
          </p:cNvPr>
          <p:cNvSpPr txBox="1">
            <a:spLocks noChangeArrowheads="1"/>
          </p:cNvSpPr>
          <p:nvPr/>
        </p:nvSpPr>
        <p:spPr bwMode="auto">
          <a:xfrm>
            <a:off x="3429000" y="3363913"/>
            <a:ext cx="72327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FF3300"/>
                </a:solidFill>
                <a:latin typeface="Symbol" charset="0"/>
              </a:rPr>
              <a:t>b</a:t>
            </a:r>
            <a:r>
              <a:rPr lang="en-US" sz="2400">
                <a:solidFill>
                  <a:srgbClr val="FF3300"/>
                </a:solidFill>
                <a:latin typeface="Comic Sans MS" charset="0"/>
              </a:rPr>
              <a:t>: 2</a:t>
            </a:r>
            <a:endParaRPr lang="en-US" sz="3600">
              <a:solidFill>
                <a:srgbClr val="FF3300"/>
              </a:solidFill>
              <a:latin typeface="Comic Sans MS" charset="0"/>
              <a:cs typeface="Times New Roman" charset="0"/>
              <a:sym typeface="Symbol" charset="0"/>
            </a:endParaRPr>
          </a:p>
        </p:txBody>
      </p:sp>
      <p:grpSp>
        <p:nvGrpSpPr>
          <p:cNvPr id="4" name="Group 12" descr=" 4"/>
          <p:cNvGrpSpPr>
            <a:grpSpLocks/>
          </p:cNvGrpSpPr>
          <p:nvPr/>
        </p:nvGrpSpPr>
        <p:grpSpPr bwMode="auto">
          <a:xfrm>
            <a:off x="914400" y="3962400"/>
            <a:ext cx="1981200" cy="1993900"/>
            <a:chOff x="576" y="2496"/>
            <a:chExt cx="1248" cy="1256"/>
          </a:xfrm>
        </p:grpSpPr>
        <p:grpSp>
          <p:nvGrpSpPr>
            <p:cNvPr id="73746" name="Group 13"/>
            <p:cNvGrpSpPr>
              <a:grpSpLocks/>
            </p:cNvGrpSpPr>
            <p:nvPr/>
          </p:nvGrpSpPr>
          <p:grpSpPr bwMode="auto">
            <a:xfrm>
              <a:off x="576" y="2880"/>
              <a:ext cx="576" cy="576"/>
              <a:chOff x="576" y="2880"/>
              <a:chExt cx="576" cy="576"/>
            </a:xfrm>
          </p:grpSpPr>
          <p:grpSp>
            <p:nvGrpSpPr>
              <p:cNvPr id="73749" name="Group 14"/>
              <p:cNvGrpSpPr>
                <a:grpSpLocks/>
              </p:cNvGrpSpPr>
              <p:nvPr/>
            </p:nvGrpSpPr>
            <p:grpSpPr bwMode="auto">
              <a:xfrm>
                <a:off x="576" y="2880"/>
                <a:ext cx="576" cy="576"/>
                <a:chOff x="2112" y="1152"/>
                <a:chExt cx="576" cy="576"/>
              </a:xfrm>
            </p:grpSpPr>
            <p:sp>
              <p:nvSpPr>
                <p:cNvPr id="73754" name="Rectangle 15"/>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p:spPr>
              <p:txBody>
                <a:bodyPr wrap="none" anchor="ctr"/>
                <a:lstStyle/>
                <a:p>
                  <a:endParaRPr lang="en-US"/>
                </a:p>
              </p:txBody>
            </p:sp>
            <p:sp>
              <p:nvSpPr>
                <p:cNvPr id="73755" name="Line 16"/>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3756" name="Line 17"/>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3757" name="Line 18"/>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3758" name="Line 19"/>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73750" name="Group 20"/>
              <p:cNvGrpSpPr>
                <a:grpSpLocks/>
              </p:cNvGrpSpPr>
              <p:nvPr/>
            </p:nvGrpSpPr>
            <p:grpSpPr bwMode="auto">
              <a:xfrm>
                <a:off x="768" y="3072"/>
                <a:ext cx="192" cy="192"/>
                <a:chOff x="576" y="2112"/>
                <a:chExt cx="192" cy="192"/>
              </a:xfrm>
            </p:grpSpPr>
            <p:sp>
              <p:nvSpPr>
                <p:cNvPr id="73752" name="Line 21"/>
                <p:cNvSpPr>
                  <a:spLocks noChangeShapeType="1"/>
                </p:cNvSpPr>
                <p:nvPr/>
              </p:nvSpPr>
              <p:spPr bwMode="auto">
                <a:xfrm>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3753" name="Line 22"/>
                <p:cNvSpPr>
                  <a:spLocks noChangeShapeType="1"/>
                </p:cNvSpPr>
                <p:nvPr/>
              </p:nvSpPr>
              <p:spPr bwMode="auto">
                <a:xfrm flipV="1">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sp>
            <p:nvSpPr>
              <p:cNvPr id="73751" name="Oval 23"/>
              <p:cNvSpPr>
                <a:spLocks noChangeArrowheads="1"/>
              </p:cNvSpPr>
              <p:nvPr/>
            </p:nvSpPr>
            <p:spPr bwMode="auto">
              <a:xfrm>
                <a:off x="576" y="3072"/>
                <a:ext cx="192" cy="192"/>
              </a:xfrm>
              <a:prstGeom prst="ellipse">
                <a:avLst/>
              </a:prstGeom>
              <a:noFill/>
              <a:ln w="28575">
                <a:solidFill>
                  <a:srgbClr val="99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73747" name="Line 24"/>
            <p:cNvSpPr>
              <a:spLocks noChangeShapeType="1"/>
            </p:cNvSpPr>
            <p:nvPr/>
          </p:nvSpPr>
          <p:spPr bwMode="auto">
            <a:xfrm flipH="1">
              <a:off x="864" y="2496"/>
              <a:ext cx="960" cy="38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73748" name="Text Box 25"/>
            <p:cNvSpPr txBox="1">
              <a:spLocks noChangeArrowheads="1"/>
            </p:cNvSpPr>
            <p:nvPr/>
          </p:nvSpPr>
          <p:spPr bwMode="auto">
            <a:xfrm>
              <a:off x="768" y="3464"/>
              <a:ext cx="233"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CC0066"/>
                  </a:solidFill>
                  <a:latin typeface="Comic Sans MS" charset="0"/>
                </a:rPr>
                <a:t>2</a:t>
              </a:r>
            </a:p>
          </p:txBody>
        </p:sp>
      </p:grpSp>
      <p:sp>
        <p:nvSpPr>
          <p:cNvPr id="5" name="Text Box 26" descr=" 121882">
            <a:extLst>
              <a:ext uri="{FF2B5EF4-FFF2-40B4-BE49-F238E27FC236}">
                <a16:creationId xmlns:a16="http://schemas.microsoft.com/office/drawing/2014/main" id="{455EFFA8-EFEA-22B1-6B17-3563FFEBE532}"/>
              </a:ext>
            </a:extLst>
          </p:cNvPr>
          <p:cNvSpPr txBox="1">
            <a:spLocks noChangeArrowheads="1"/>
          </p:cNvSpPr>
          <p:nvPr/>
        </p:nvSpPr>
        <p:spPr bwMode="auto">
          <a:xfrm>
            <a:off x="5822950" y="5058696"/>
            <a:ext cx="3178884" cy="1569660"/>
          </a:xfrm>
          <a:prstGeom prst="rect">
            <a:avLst/>
          </a:prstGeom>
          <a:solidFill>
            <a:srgbClr val="F6EDC6"/>
          </a:solidFill>
          <a:ln w="9525">
            <a:solidFill>
              <a:srgbClr val="990000"/>
            </a:solidFill>
            <a:miter lim="800000"/>
            <a:headEnd/>
            <a:tailEnd/>
          </a:ln>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990000"/>
                </a:solidFill>
                <a:latin typeface="+mj-lt"/>
              </a:rPr>
              <a:t>Beta value of a MIN</a:t>
            </a:r>
          </a:p>
          <a:p>
            <a:pPr eaLnBrk="1" hangingPunct="1"/>
            <a:r>
              <a:rPr lang="en-US" sz="2400">
                <a:solidFill>
                  <a:srgbClr val="990000"/>
                </a:solidFill>
                <a:latin typeface="+mj-lt"/>
              </a:rPr>
              <a:t>node is </a:t>
            </a:r>
            <a:r>
              <a:rPr lang="en-US" sz="2400" b="1">
                <a:solidFill>
                  <a:srgbClr val="990000"/>
                </a:solidFill>
                <a:latin typeface="+mj-lt"/>
              </a:rPr>
              <a:t>upper</a:t>
            </a:r>
            <a:r>
              <a:rPr lang="en-US" sz="2400">
                <a:solidFill>
                  <a:srgbClr val="990000"/>
                </a:solidFill>
                <a:latin typeface="+mj-lt"/>
              </a:rPr>
              <a:t> bound on</a:t>
            </a:r>
          </a:p>
          <a:p>
            <a:pPr eaLnBrk="1" hangingPunct="1"/>
            <a:r>
              <a:rPr lang="en-US" sz="2400">
                <a:solidFill>
                  <a:srgbClr val="990000"/>
                </a:solidFill>
                <a:latin typeface="+mj-lt"/>
              </a:rPr>
              <a:t>final backed-up value;</a:t>
            </a:r>
          </a:p>
          <a:p>
            <a:pPr eaLnBrk="1" hangingPunct="1"/>
            <a:r>
              <a:rPr lang="en-US" sz="2400">
                <a:solidFill>
                  <a:srgbClr val="990000"/>
                </a:solidFill>
                <a:latin typeface="+mj-lt"/>
              </a:rPr>
              <a:t>it can never increase</a:t>
            </a:r>
          </a:p>
        </p:txBody>
      </p:sp>
      <p:grpSp>
        <p:nvGrpSpPr>
          <p:cNvPr id="73734" name="Group 27" descr=" 73734"/>
          <p:cNvGrpSpPr>
            <a:grpSpLocks/>
          </p:cNvGrpSpPr>
          <p:nvPr/>
        </p:nvGrpSpPr>
        <p:grpSpPr bwMode="auto">
          <a:xfrm>
            <a:off x="2438400" y="2438400"/>
            <a:ext cx="2743200" cy="1524000"/>
            <a:chOff x="1536" y="1536"/>
            <a:chExt cx="1728" cy="960"/>
          </a:xfrm>
        </p:grpSpPr>
        <p:sp>
          <p:nvSpPr>
            <p:cNvPr id="73735" name="Line 28"/>
            <p:cNvSpPr>
              <a:spLocks noChangeShapeType="1"/>
            </p:cNvSpPr>
            <p:nvPr/>
          </p:nvSpPr>
          <p:spPr bwMode="auto">
            <a:xfrm flipH="1">
              <a:off x="1824" y="1536"/>
              <a:ext cx="1440" cy="38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grpSp>
          <p:nvGrpSpPr>
            <p:cNvPr id="73736" name="Group 29"/>
            <p:cNvGrpSpPr>
              <a:grpSpLocks/>
            </p:cNvGrpSpPr>
            <p:nvPr/>
          </p:nvGrpSpPr>
          <p:grpSpPr bwMode="auto">
            <a:xfrm>
              <a:off x="1536" y="1920"/>
              <a:ext cx="576" cy="576"/>
              <a:chOff x="1536" y="1920"/>
              <a:chExt cx="576" cy="576"/>
            </a:xfrm>
          </p:grpSpPr>
          <p:grpSp>
            <p:nvGrpSpPr>
              <p:cNvPr id="73737" name="Group 30"/>
              <p:cNvGrpSpPr>
                <a:grpSpLocks/>
              </p:cNvGrpSpPr>
              <p:nvPr/>
            </p:nvGrpSpPr>
            <p:grpSpPr bwMode="auto">
              <a:xfrm>
                <a:off x="1536" y="1920"/>
                <a:ext cx="576" cy="576"/>
                <a:chOff x="2112" y="1152"/>
                <a:chExt cx="576" cy="576"/>
              </a:xfrm>
            </p:grpSpPr>
            <p:sp>
              <p:nvSpPr>
                <p:cNvPr id="73741" name="Rectangle 31"/>
                <p:cNvSpPr>
                  <a:spLocks noChangeArrowheads="1"/>
                </p:cNvSpPr>
                <p:nvPr/>
              </p:nvSpPr>
              <p:spPr bwMode="auto">
                <a:xfrm>
                  <a:off x="2112" y="1152"/>
                  <a:ext cx="576" cy="576"/>
                </a:xfrm>
                <a:prstGeom prst="rect">
                  <a:avLst/>
                </a:prstGeom>
                <a:solidFill>
                  <a:srgbClr val="F0E09A"/>
                </a:solidFill>
                <a:ln w="9525">
                  <a:solidFill>
                    <a:schemeClr val="tx1"/>
                  </a:solidFill>
                  <a:miter lim="800000"/>
                  <a:headEnd/>
                  <a:tailEnd/>
                </a:ln>
              </p:spPr>
              <p:txBody>
                <a:bodyPr wrap="none" anchor="ctr"/>
                <a:lstStyle/>
                <a:p>
                  <a:endParaRPr lang="en-US"/>
                </a:p>
              </p:txBody>
            </p:sp>
            <p:sp>
              <p:nvSpPr>
                <p:cNvPr id="73742" name="Line 32"/>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3743" name="Line 33"/>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3744" name="Line 34"/>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3745" name="Line 35"/>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73738" name="Group 36"/>
              <p:cNvGrpSpPr>
                <a:grpSpLocks/>
              </p:cNvGrpSpPr>
              <p:nvPr/>
            </p:nvGrpSpPr>
            <p:grpSpPr bwMode="auto">
              <a:xfrm>
                <a:off x="1728" y="2112"/>
                <a:ext cx="192" cy="192"/>
                <a:chOff x="576" y="2112"/>
                <a:chExt cx="192" cy="192"/>
              </a:xfrm>
            </p:grpSpPr>
            <p:sp>
              <p:nvSpPr>
                <p:cNvPr id="73739" name="Line 37"/>
                <p:cNvSpPr>
                  <a:spLocks noChangeShapeType="1"/>
                </p:cNvSpPr>
                <p:nvPr/>
              </p:nvSpPr>
              <p:spPr bwMode="auto">
                <a:xfrm>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3740" name="Line 38"/>
                <p:cNvSpPr>
                  <a:spLocks noChangeShapeType="1"/>
                </p:cNvSpPr>
                <p:nvPr/>
              </p:nvSpPr>
              <p:spPr bwMode="auto">
                <a:xfrm flipV="1">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grpSp>
      <p:sp>
        <p:nvSpPr>
          <p:cNvPr id="2" name="Slide Number Placeholder 1" descr=" 2">
            <a:extLst>
              <a:ext uri="{FF2B5EF4-FFF2-40B4-BE49-F238E27FC236}">
                <a16:creationId xmlns:a16="http://schemas.microsoft.com/office/drawing/2014/main" id="{C7DB44EE-0ECB-457F-96B6-3261E323E083}"/>
              </a:ext>
            </a:extLst>
          </p:cNvPr>
          <p:cNvSpPr>
            <a:spLocks noGrp="1"/>
          </p:cNvSpPr>
          <p:nvPr>
            <p:ph type="sldNum" sz="quarter" idx="12"/>
          </p:nvPr>
        </p:nvSpPr>
        <p:spPr/>
        <p:txBody>
          <a:bodyPr/>
          <a:lstStyle/>
          <a:p>
            <a:r>
              <a:rPr lang="en-US"/>
              <a:t>44</a:t>
            </a:r>
          </a:p>
        </p:txBody>
      </p:sp>
    </p:spTree>
    <p:extLst>
      <p:ext uri="{BB962C8B-B14F-4D97-AF65-F5344CB8AC3E}">
        <p14:creationId xmlns:p14="http://schemas.microsoft.com/office/powerpoint/2010/main" val="28039636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descr=" 75777"/>
          <p:cNvSpPr>
            <a:spLocks noGrp="1" noChangeArrowheads="1"/>
          </p:cNvSpPr>
          <p:nvPr>
            <p:ph type="title"/>
          </p:nvPr>
        </p:nvSpPr>
        <p:spPr>
          <a:xfrm>
            <a:off x="685800" y="0"/>
            <a:ext cx="7772400" cy="1143000"/>
          </a:xfrm>
        </p:spPr>
        <p:txBody>
          <a:bodyPr/>
          <a:lstStyle/>
          <a:p>
            <a:r>
              <a:rPr lang="en-US" sz="3600">
                <a:solidFill>
                  <a:schemeClr val="tx1"/>
                </a:solidFill>
                <a:latin typeface="Times New Roman" charset="0"/>
                <a:ea typeface="ＭＳ Ｐゴシック" charset="0"/>
                <a:cs typeface="ＭＳ Ｐゴシック" charset="0"/>
              </a:rPr>
              <a:t>Alpha-Beta Tic-Tac-Toe Example</a:t>
            </a:r>
          </a:p>
        </p:txBody>
      </p:sp>
      <p:grpSp>
        <p:nvGrpSpPr>
          <p:cNvPr id="75779" name="Group 4" descr=" 75779"/>
          <p:cNvGrpSpPr>
            <a:grpSpLocks/>
          </p:cNvGrpSpPr>
          <p:nvPr/>
        </p:nvGrpSpPr>
        <p:grpSpPr bwMode="auto">
          <a:xfrm>
            <a:off x="914400" y="1524000"/>
            <a:ext cx="4908550" cy="4432300"/>
            <a:chOff x="576" y="960"/>
            <a:chExt cx="3092" cy="2792"/>
          </a:xfrm>
        </p:grpSpPr>
        <p:grpSp>
          <p:nvGrpSpPr>
            <p:cNvPr id="75780" name="Group 5"/>
            <p:cNvGrpSpPr>
              <a:grpSpLocks/>
            </p:cNvGrpSpPr>
            <p:nvPr/>
          </p:nvGrpSpPr>
          <p:grpSpPr bwMode="auto">
            <a:xfrm>
              <a:off x="2976" y="960"/>
              <a:ext cx="692" cy="576"/>
              <a:chOff x="2976" y="960"/>
              <a:chExt cx="692" cy="576"/>
            </a:xfrm>
          </p:grpSpPr>
          <p:grpSp>
            <p:nvGrpSpPr>
              <p:cNvPr id="75822" name="Group 6"/>
              <p:cNvGrpSpPr>
                <a:grpSpLocks/>
              </p:cNvGrpSpPr>
              <p:nvPr/>
            </p:nvGrpSpPr>
            <p:grpSpPr bwMode="auto">
              <a:xfrm>
                <a:off x="2976" y="960"/>
                <a:ext cx="576" cy="576"/>
                <a:chOff x="2112" y="1152"/>
                <a:chExt cx="576" cy="576"/>
              </a:xfrm>
            </p:grpSpPr>
            <p:sp>
              <p:nvSpPr>
                <p:cNvPr id="75824" name="Rectangle 7"/>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p:spPr>
              <p:txBody>
                <a:bodyPr wrap="none" anchor="ctr"/>
                <a:lstStyle/>
                <a:p>
                  <a:endParaRPr lang="en-US"/>
                </a:p>
              </p:txBody>
            </p:sp>
            <p:sp>
              <p:nvSpPr>
                <p:cNvPr id="75825" name="Line 8"/>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5826" name="Line 9"/>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5827" name="Line 10"/>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5828" name="Line 11"/>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sp>
            <p:nvSpPr>
              <p:cNvPr id="75823" name="Text Box 12"/>
              <p:cNvSpPr txBox="1">
                <a:spLocks noChangeArrowheads="1"/>
              </p:cNvSpPr>
              <p:nvPr/>
            </p:nvSpPr>
            <p:spPr bwMode="auto">
              <a:xfrm>
                <a:off x="3552" y="1062"/>
                <a:ext cx="116"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endParaRPr lang="en-US" sz="3600">
                  <a:solidFill>
                    <a:srgbClr val="009900"/>
                  </a:solidFill>
                  <a:cs typeface="Times New Roman" charset="0"/>
                  <a:sym typeface="Symbol" charset="0"/>
                </a:endParaRPr>
              </a:p>
            </p:txBody>
          </p:sp>
        </p:grpSp>
        <p:grpSp>
          <p:nvGrpSpPr>
            <p:cNvPr id="75781" name="Group 13"/>
            <p:cNvGrpSpPr>
              <a:grpSpLocks/>
            </p:cNvGrpSpPr>
            <p:nvPr/>
          </p:nvGrpSpPr>
          <p:grpSpPr bwMode="auto">
            <a:xfrm>
              <a:off x="1824" y="2496"/>
              <a:ext cx="1344" cy="1256"/>
              <a:chOff x="1824" y="2496"/>
              <a:chExt cx="1344" cy="1256"/>
            </a:xfrm>
          </p:grpSpPr>
          <p:grpSp>
            <p:nvGrpSpPr>
              <p:cNvPr id="75809" name="Group 14"/>
              <p:cNvGrpSpPr>
                <a:grpSpLocks/>
              </p:cNvGrpSpPr>
              <p:nvPr/>
            </p:nvGrpSpPr>
            <p:grpSpPr bwMode="auto">
              <a:xfrm>
                <a:off x="2592" y="2880"/>
                <a:ext cx="576" cy="576"/>
                <a:chOff x="2592" y="2880"/>
                <a:chExt cx="576" cy="576"/>
              </a:xfrm>
            </p:grpSpPr>
            <p:grpSp>
              <p:nvGrpSpPr>
                <p:cNvPr id="75812" name="Group 15"/>
                <p:cNvGrpSpPr>
                  <a:grpSpLocks/>
                </p:cNvGrpSpPr>
                <p:nvPr/>
              </p:nvGrpSpPr>
              <p:grpSpPr bwMode="auto">
                <a:xfrm>
                  <a:off x="2592" y="2880"/>
                  <a:ext cx="576" cy="576"/>
                  <a:chOff x="2112" y="1152"/>
                  <a:chExt cx="576" cy="576"/>
                </a:xfrm>
              </p:grpSpPr>
              <p:sp>
                <p:nvSpPr>
                  <p:cNvPr id="75817" name="Rectangle 16"/>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p:spPr>
                <p:txBody>
                  <a:bodyPr wrap="none" anchor="ctr"/>
                  <a:lstStyle/>
                  <a:p>
                    <a:endParaRPr lang="en-US"/>
                  </a:p>
                </p:txBody>
              </p:sp>
              <p:sp>
                <p:nvSpPr>
                  <p:cNvPr id="75818" name="Line 17"/>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5819" name="Line 18"/>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5820" name="Line 19"/>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5821" name="Line 20"/>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75813" name="Group 21"/>
                <p:cNvGrpSpPr>
                  <a:grpSpLocks/>
                </p:cNvGrpSpPr>
                <p:nvPr/>
              </p:nvGrpSpPr>
              <p:grpSpPr bwMode="auto">
                <a:xfrm>
                  <a:off x="2784" y="3072"/>
                  <a:ext cx="192" cy="192"/>
                  <a:chOff x="576" y="2112"/>
                  <a:chExt cx="192" cy="192"/>
                </a:xfrm>
              </p:grpSpPr>
              <p:sp>
                <p:nvSpPr>
                  <p:cNvPr id="75815" name="Line 22"/>
                  <p:cNvSpPr>
                    <a:spLocks noChangeShapeType="1"/>
                  </p:cNvSpPr>
                  <p:nvPr/>
                </p:nvSpPr>
                <p:spPr bwMode="auto">
                  <a:xfrm>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5816" name="Line 23"/>
                  <p:cNvSpPr>
                    <a:spLocks noChangeShapeType="1"/>
                  </p:cNvSpPr>
                  <p:nvPr/>
                </p:nvSpPr>
                <p:spPr bwMode="auto">
                  <a:xfrm flipV="1">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sp>
              <p:nvSpPr>
                <p:cNvPr id="75814" name="Oval 24"/>
                <p:cNvSpPr>
                  <a:spLocks noChangeArrowheads="1"/>
                </p:cNvSpPr>
                <p:nvPr/>
              </p:nvSpPr>
              <p:spPr bwMode="auto">
                <a:xfrm>
                  <a:off x="2592" y="2880"/>
                  <a:ext cx="192" cy="192"/>
                </a:xfrm>
                <a:prstGeom prst="ellipse">
                  <a:avLst/>
                </a:prstGeom>
                <a:noFill/>
                <a:ln w="28575">
                  <a:solidFill>
                    <a:srgbClr val="99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75810" name="Line 25"/>
              <p:cNvSpPr>
                <a:spLocks noChangeShapeType="1"/>
              </p:cNvSpPr>
              <p:nvPr/>
            </p:nvSpPr>
            <p:spPr bwMode="auto">
              <a:xfrm>
                <a:off x="1824" y="2496"/>
                <a:ext cx="1056" cy="38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75811" name="Text Box 26"/>
              <p:cNvSpPr txBox="1">
                <a:spLocks noChangeArrowheads="1"/>
              </p:cNvSpPr>
              <p:nvPr/>
            </p:nvSpPr>
            <p:spPr bwMode="auto">
              <a:xfrm>
                <a:off x="2784" y="3464"/>
                <a:ext cx="20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CC0066"/>
                    </a:solidFill>
                    <a:latin typeface="Comic Sans MS" charset="0"/>
                  </a:rPr>
                  <a:t>1</a:t>
                </a:r>
              </a:p>
            </p:txBody>
          </p:sp>
        </p:grpSp>
        <p:sp>
          <p:nvSpPr>
            <p:cNvPr id="75782" name="Text Box 27"/>
            <p:cNvSpPr txBox="1">
              <a:spLocks noChangeArrowheads="1"/>
            </p:cNvSpPr>
            <p:nvPr/>
          </p:nvSpPr>
          <p:spPr bwMode="auto">
            <a:xfrm>
              <a:off x="2160" y="2119"/>
              <a:ext cx="456"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FF3300"/>
                  </a:solidFill>
                  <a:latin typeface="Symbol" charset="0"/>
                </a:rPr>
                <a:t>b</a:t>
              </a:r>
              <a:r>
                <a:rPr lang="en-US" sz="2400">
                  <a:solidFill>
                    <a:srgbClr val="FF3300"/>
                  </a:solidFill>
                  <a:latin typeface="Comic Sans MS" charset="0"/>
                </a:rPr>
                <a:t>: </a:t>
              </a:r>
              <a:r>
                <a:rPr lang="en-US" sz="2400" b="1">
                  <a:solidFill>
                    <a:srgbClr val="FF3300"/>
                  </a:solidFill>
                  <a:latin typeface="Comic Sans MS" charset="0"/>
                </a:rPr>
                <a:t>1</a:t>
              </a:r>
              <a:endParaRPr lang="en-US" sz="3600" b="1">
                <a:solidFill>
                  <a:srgbClr val="FF3300"/>
                </a:solidFill>
                <a:latin typeface="Comic Sans MS" charset="0"/>
                <a:cs typeface="Times New Roman" charset="0"/>
                <a:sym typeface="Symbol" charset="0"/>
              </a:endParaRPr>
            </a:p>
          </p:txBody>
        </p:sp>
        <p:grpSp>
          <p:nvGrpSpPr>
            <p:cNvPr id="75783" name="Group 28"/>
            <p:cNvGrpSpPr>
              <a:grpSpLocks/>
            </p:cNvGrpSpPr>
            <p:nvPr/>
          </p:nvGrpSpPr>
          <p:grpSpPr bwMode="auto">
            <a:xfrm>
              <a:off x="576" y="2496"/>
              <a:ext cx="1248" cy="1256"/>
              <a:chOff x="576" y="2496"/>
              <a:chExt cx="1248" cy="1256"/>
            </a:xfrm>
          </p:grpSpPr>
          <p:grpSp>
            <p:nvGrpSpPr>
              <p:cNvPr id="75796" name="Group 29"/>
              <p:cNvGrpSpPr>
                <a:grpSpLocks/>
              </p:cNvGrpSpPr>
              <p:nvPr/>
            </p:nvGrpSpPr>
            <p:grpSpPr bwMode="auto">
              <a:xfrm>
                <a:off x="576" y="2880"/>
                <a:ext cx="576" cy="576"/>
                <a:chOff x="576" y="2880"/>
                <a:chExt cx="576" cy="576"/>
              </a:xfrm>
            </p:grpSpPr>
            <p:grpSp>
              <p:nvGrpSpPr>
                <p:cNvPr id="75799" name="Group 30"/>
                <p:cNvGrpSpPr>
                  <a:grpSpLocks/>
                </p:cNvGrpSpPr>
                <p:nvPr/>
              </p:nvGrpSpPr>
              <p:grpSpPr bwMode="auto">
                <a:xfrm>
                  <a:off x="576" y="2880"/>
                  <a:ext cx="576" cy="576"/>
                  <a:chOff x="2112" y="1152"/>
                  <a:chExt cx="576" cy="576"/>
                </a:xfrm>
              </p:grpSpPr>
              <p:sp>
                <p:nvSpPr>
                  <p:cNvPr id="75804" name="Rectangle 31"/>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p:spPr>
                <p:txBody>
                  <a:bodyPr wrap="none" anchor="ctr"/>
                  <a:lstStyle/>
                  <a:p>
                    <a:endParaRPr lang="en-US"/>
                  </a:p>
                </p:txBody>
              </p:sp>
              <p:sp>
                <p:nvSpPr>
                  <p:cNvPr id="75805" name="Line 32"/>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5806" name="Line 33"/>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5807" name="Line 34"/>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5808" name="Line 35"/>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75800" name="Group 36"/>
                <p:cNvGrpSpPr>
                  <a:grpSpLocks/>
                </p:cNvGrpSpPr>
                <p:nvPr/>
              </p:nvGrpSpPr>
              <p:grpSpPr bwMode="auto">
                <a:xfrm>
                  <a:off x="768" y="3072"/>
                  <a:ext cx="192" cy="192"/>
                  <a:chOff x="576" y="2112"/>
                  <a:chExt cx="192" cy="192"/>
                </a:xfrm>
              </p:grpSpPr>
              <p:sp>
                <p:nvSpPr>
                  <p:cNvPr id="75802" name="Line 37"/>
                  <p:cNvSpPr>
                    <a:spLocks noChangeShapeType="1"/>
                  </p:cNvSpPr>
                  <p:nvPr/>
                </p:nvSpPr>
                <p:spPr bwMode="auto">
                  <a:xfrm>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5803" name="Line 38"/>
                  <p:cNvSpPr>
                    <a:spLocks noChangeShapeType="1"/>
                  </p:cNvSpPr>
                  <p:nvPr/>
                </p:nvSpPr>
                <p:spPr bwMode="auto">
                  <a:xfrm flipV="1">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sp>
              <p:nvSpPr>
                <p:cNvPr id="75801" name="Oval 39"/>
                <p:cNvSpPr>
                  <a:spLocks noChangeArrowheads="1"/>
                </p:cNvSpPr>
                <p:nvPr/>
              </p:nvSpPr>
              <p:spPr bwMode="auto">
                <a:xfrm>
                  <a:off x="576" y="3072"/>
                  <a:ext cx="192" cy="192"/>
                </a:xfrm>
                <a:prstGeom prst="ellipse">
                  <a:avLst/>
                </a:prstGeom>
                <a:noFill/>
                <a:ln w="28575">
                  <a:solidFill>
                    <a:srgbClr val="99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75797" name="Line 40"/>
              <p:cNvSpPr>
                <a:spLocks noChangeShapeType="1"/>
              </p:cNvSpPr>
              <p:nvPr/>
            </p:nvSpPr>
            <p:spPr bwMode="auto">
              <a:xfrm flipH="1">
                <a:off x="864" y="2496"/>
                <a:ext cx="960" cy="38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75798" name="Text Box 41"/>
              <p:cNvSpPr txBox="1">
                <a:spLocks noChangeArrowheads="1"/>
              </p:cNvSpPr>
              <p:nvPr/>
            </p:nvSpPr>
            <p:spPr bwMode="auto">
              <a:xfrm>
                <a:off x="768" y="3464"/>
                <a:ext cx="233"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CC0066"/>
                    </a:solidFill>
                    <a:latin typeface="Comic Sans MS" charset="0"/>
                  </a:rPr>
                  <a:t>2</a:t>
                </a:r>
              </a:p>
            </p:txBody>
          </p:sp>
        </p:grpSp>
        <p:grpSp>
          <p:nvGrpSpPr>
            <p:cNvPr id="75784" name="Group 42"/>
            <p:cNvGrpSpPr>
              <a:grpSpLocks/>
            </p:cNvGrpSpPr>
            <p:nvPr/>
          </p:nvGrpSpPr>
          <p:grpSpPr bwMode="auto">
            <a:xfrm>
              <a:off x="1536" y="1536"/>
              <a:ext cx="1728" cy="960"/>
              <a:chOff x="1536" y="1536"/>
              <a:chExt cx="1728" cy="960"/>
            </a:xfrm>
          </p:grpSpPr>
          <p:sp>
            <p:nvSpPr>
              <p:cNvPr id="75785" name="Line 43"/>
              <p:cNvSpPr>
                <a:spLocks noChangeShapeType="1"/>
              </p:cNvSpPr>
              <p:nvPr/>
            </p:nvSpPr>
            <p:spPr bwMode="auto">
              <a:xfrm flipH="1">
                <a:off x="1824" y="1536"/>
                <a:ext cx="1440" cy="38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grpSp>
            <p:nvGrpSpPr>
              <p:cNvPr id="75786" name="Group 44"/>
              <p:cNvGrpSpPr>
                <a:grpSpLocks/>
              </p:cNvGrpSpPr>
              <p:nvPr/>
            </p:nvGrpSpPr>
            <p:grpSpPr bwMode="auto">
              <a:xfrm>
                <a:off x="1536" y="1920"/>
                <a:ext cx="576" cy="576"/>
                <a:chOff x="1536" y="1920"/>
                <a:chExt cx="576" cy="576"/>
              </a:xfrm>
            </p:grpSpPr>
            <p:grpSp>
              <p:nvGrpSpPr>
                <p:cNvPr id="75787" name="Group 45"/>
                <p:cNvGrpSpPr>
                  <a:grpSpLocks/>
                </p:cNvGrpSpPr>
                <p:nvPr/>
              </p:nvGrpSpPr>
              <p:grpSpPr bwMode="auto">
                <a:xfrm>
                  <a:off x="1536" y="1920"/>
                  <a:ext cx="576" cy="576"/>
                  <a:chOff x="2112" y="1152"/>
                  <a:chExt cx="576" cy="576"/>
                </a:xfrm>
              </p:grpSpPr>
              <p:sp>
                <p:nvSpPr>
                  <p:cNvPr id="75791" name="Rectangle 46"/>
                  <p:cNvSpPr>
                    <a:spLocks noChangeArrowheads="1"/>
                  </p:cNvSpPr>
                  <p:nvPr/>
                </p:nvSpPr>
                <p:spPr bwMode="auto">
                  <a:xfrm>
                    <a:off x="2112" y="1152"/>
                    <a:ext cx="576" cy="576"/>
                  </a:xfrm>
                  <a:prstGeom prst="rect">
                    <a:avLst/>
                  </a:prstGeom>
                  <a:solidFill>
                    <a:srgbClr val="F0E09A"/>
                  </a:solidFill>
                  <a:ln w="9525">
                    <a:solidFill>
                      <a:schemeClr val="tx1"/>
                    </a:solidFill>
                    <a:miter lim="800000"/>
                    <a:headEnd/>
                    <a:tailEnd/>
                  </a:ln>
                </p:spPr>
                <p:txBody>
                  <a:bodyPr wrap="none" anchor="ctr"/>
                  <a:lstStyle/>
                  <a:p>
                    <a:endParaRPr lang="en-US"/>
                  </a:p>
                </p:txBody>
              </p:sp>
              <p:sp>
                <p:nvSpPr>
                  <p:cNvPr id="75792" name="Line 47"/>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5793" name="Line 48"/>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5794" name="Line 49"/>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5795" name="Line 50"/>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75788" name="Group 51"/>
                <p:cNvGrpSpPr>
                  <a:grpSpLocks/>
                </p:cNvGrpSpPr>
                <p:nvPr/>
              </p:nvGrpSpPr>
              <p:grpSpPr bwMode="auto">
                <a:xfrm>
                  <a:off x="1728" y="2112"/>
                  <a:ext cx="192" cy="192"/>
                  <a:chOff x="576" y="2112"/>
                  <a:chExt cx="192" cy="192"/>
                </a:xfrm>
              </p:grpSpPr>
              <p:sp>
                <p:nvSpPr>
                  <p:cNvPr id="75789" name="Line 52"/>
                  <p:cNvSpPr>
                    <a:spLocks noChangeShapeType="1"/>
                  </p:cNvSpPr>
                  <p:nvPr/>
                </p:nvSpPr>
                <p:spPr bwMode="auto">
                  <a:xfrm>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5790" name="Line 53"/>
                  <p:cNvSpPr>
                    <a:spLocks noChangeShapeType="1"/>
                  </p:cNvSpPr>
                  <p:nvPr/>
                </p:nvSpPr>
                <p:spPr bwMode="auto">
                  <a:xfrm flipV="1">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grpSp>
      </p:grpSp>
      <p:sp>
        <p:nvSpPr>
          <p:cNvPr id="2" name="Slide Number Placeholder 1" descr=" 2">
            <a:extLst>
              <a:ext uri="{FF2B5EF4-FFF2-40B4-BE49-F238E27FC236}">
                <a16:creationId xmlns:a16="http://schemas.microsoft.com/office/drawing/2014/main" id="{5A2B762C-9272-417D-9942-49D5B9F56C6F}"/>
              </a:ext>
            </a:extLst>
          </p:cNvPr>
          <p:cNvSpPr>
            <a:spLocks noGrp="1"/>
          </p:cNvSpPr>
          <p:nvPr>
            <p:ph type="sldNum" sz="quarter" idx="12"/>
          </p:nvPr>
        </p:nvSpPr>
        <p:spPr/>
        <p:txBody>
          <a:bodyPr/>
          <a:lstStyle/>
          <a:p>
            <a:r>
              <a:rPr lang="en-US"/>
              <a:t>45</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descr=" 75777"/>
          <p:cNvSpPr>
            <a:spLocks noGrp="1" noChangeArrowheads="1"/>
          </p:cNvSpPr>
          <p:nvPr>
            <p:ph type="title"/>
          </p:nvPr>
        </p:nvSpPr>
        <p:spPr>
          <a:xfrm>
            <a:off x="685800" y="0"/>
            <a:ext cx="7772400" cy="1143000"/>
          </a:xfrm>
        </p:spPr>
        <p:txBody>
          <a:bodyPr/>
          <a:lstStyle/>
          <a:p>
            <a:r>
              <a:rPr lang="en-US" sz="3600">
                <a:solidFill>
                  <a:schemeClr val="tx1"/>
                </a:solidFill>
                <a:latin typeface="Times New Roman" charset="0"/>
                <a:ea typeface="ＭＳ Ｐゴシック" charset="0"/>
                <a:cs typeface="ＭＳ Ｐゴシック" charset="0"/>
              </a:rPr>
              <a:t>Alpha-Beta Tic-Tac-Toe Example</a:t>
            </a:r>
          </a:p>
        </p:txBody>
      </p:sp>
      <p:grpSp>
        <p:nvGrpSpPr>
          <p:cNvPr id="75779" name="Group 4" descr=" 75779"/>
          <p:cNvGrpSpPr>
            <a:grpSpLocks/>
          </p:cNvGrpSpPr>
          <p:nvPr/>
        </p:nvGrpSpPr>
        <p:grpSpPr bwMode="auto">
          <a:xfrm>
            <a:off x="914400" y="1524000"/>
            <a:ext cx="4908550" cy="4432300"/>
            <a:chOff x="576" y="960"/>
            <a:chExt cx="3092" cy="2792"/>
          </a:xfrm>
        </p:grpSpPr>
        <p:grpSp>
          <p:nvGrpSpPr>
            <p:cNvPr id="75780" name="Group 5"/>
            <p:cNvGrpSpPr>
              <a:grpSpLocks/>
            </p:cNvGrpSpPr>
            <p:nvPr/>
          </p:nvGrpSpPr>
          <p:grpSpPr bwMode="auto">
            <a:xfrm>
              <a:off x="2976" y="960"/>
              <a:ext cx="692" cy="576"/>
              <a:chOff x="2976" y="960"/>
              <a:chExt cx="692" cy="576"/>
            </a:xfrm>
          </p:grpSpPr>
          <p:grpSp>
            <p:nvGrpSpPr>
              <p:cNvPr id="75822" name="Group 6"/>
              <p:cNvGrpSpPr>
                <a:grpSpLocks/>
              </p:cNvGrpSpPr>
              <p:nvPr/>
            </p:nvGrpSpPr>
            <p:grpSpPr bwMode="auto">
              <a:xfrm>
                <a:off x="2976" y="960"/>
                <a:ext cx="576" cy="576"/>
                <a:chOff x="2112" y="1152"/>
                <a:chExt cx="576" cy="576"/>
              </a:xfrm>
            </p:grpSpPr>
            <p:sp>
              <p:nvSpPr>
                <p:cNvPr id="75824" name="Rectangle 7"/>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p:spPr>
              <p:txBody>
                <a:bodyPr wrap="none" anchor="ctr"/>
                <a:lstStyle/>
                <a:p>
                  <a:endParaRPr lang="en-US"/>
                </a:p>
              </p:txBody>
            </p:sp>
            <p:sp>
              <p:nvSpPr>
                <p:cNvPr id="75825" name="Line 8"/>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826" name="Line 9"/>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827" name="Line 10"/>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828" name="Line 11"/>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sp>
            <p:nvSpPr>
              <p:cNvPr id="75823" name="Text Box 12"/>
              <p:cNvSpPr txBox="1">
                <a:spLocks noChangeArrowheads="1"/>
              </p:cNvSpPr>
              <p:nvPr/>
            </p:nvSpPr>
            <p:spPr bwMode="auto">
              <a:xfrm>
                <a:off x="3552" y="1062"/>
                <a:ext cx="116" cy="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endParaRPr lang="en-US" sz="3600">
                  <a:solidFill>
                    <a:srgbClr val="009900"/>
                  </a:solidFill>
                  <a:cs typeface="Times New Roman" charset="0"/>
                  <a:sym typeface="Symbol" charset="0"/>
                </a:endParaRPr>
              </a:p>
            </p:txBody>
          </p:sp>
        </p:grpSp>
        <p:grpSp>
          <p:nvGrpSpPr>
            <p:cNvPr id="75781" name="Group 13"/>
            <p:cNvGrpSpPr>
              <a:grpSpLocks/>
            </p:cNvGrpSpPr>
            <p:nvPr/>
          </p:nvGrpSpPr>
          <p:grpSpPr bwMode="auto">
            <a:xfrm>
              <a:off x="1824" y="2496"/>
              <a:ext cx="1344" cy="1256"/>
              <a:chOff x="1824" y="2496"/>
              <a:chExt cx="1344" cy="1256"/>
            </a:xfrm>
          </p:grpSpPr>
          <p:grpSp>
            <p:nvGrpSpPr>
              <p:cNvPr id="75809" name="Group 14"/>
              <p:cNvGrpSpPr>
                <a:grpSpLocks/>
              </p:cNvGrpSpPr>
              <p:nvPr/>
            </p:nvGrpSpPr>
            <p:grpSpPr bwMode="auto">
              <a:xfrm>
                <a:off x="2592" y="2880"/>
                <a:ext cx="576" cy="576"/>
                <a:chOff x="2592" y="2880"/>
                <a:chExt cx="576" cy="576"/>
              </a:xfrm>
            </p:grpSpPr>
            <p:grpSp>
              <p:nvGrpSpPr>
                <p:cNvPr id="75812" name="Group 15"/>
                <p:cNvGrpSpPr>
                  <a:grpSpLocks/>
                </p:cNvGrpSpPr>
                <p:nvPr/>
              </p:nvGrpSpPr>
              <p:grpSpPr bwMode="auto">
                <a:xfrm>
                  <a:off x="2592" y="2880"/>
                  <a:ext cx="576" cy="576"/>
                  <a:chOff x="2112" y="1152"/>
                  <a:chExt cx="576" cy="576"/>
                </a:xfrm>
              </p:grpSpPr>
              <p:sp>
                <p:nvSpPr>
                  <p:cNvPr id="75817" name="Rectangle 16"/>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p:spPr>
                <p:txBody>
                  <a:bodyPr wrap="none" anchor="ctr"/>
                  <a:lstStyle/>
                  <a:p>
                    <a:endParaRPr lang="en-US"/>
                  </a:p>
                </p:txBody>
              </p:sp>
              <p:sp>
                <p:nvSpPr>
                  <p:cNvPr id="75818" name="Line 17"/>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819" name="Line 18"/>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820" name="Line 19"/>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821" name="Line 20"/>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75813" name="Group 21"/>
                <p:cNvGrpSpPr>
                  <a:grpSpLocks/>
                </p:cNvGrpSpPr>
                <p:nvPr/>
              </p:nvGrpSpPr>
              <p:grpSpPr bwMode="auto">
                <a:xfrm>
                  <a:off x="2784" y="3072"/>
                  <a:ext cx="192" cy="192"/>
                  <a:chOff x="576" y="2112"/>
                  <a:chExt cx="192" cy="192"/>
                </a:xfrm>
              </p:grpSpPr>
              <p:sp>
                <p:nvSpPr>
                  <p:cNvPr id="75815" name="Line 22"/>
                  <p:cNvSpPr>
                    <a:spLocks noChangeShapeType="1"/>
                  </p:cNvSpPr>
                  <p:nvPr/>
                </p:nvSpPr>
                <p:spPr bwMode="auto">
                  <a:xfrm>
                    <a:off x="576" y="2112"/>
                    <a:ext cx="192" cy="192"/>
                  </a:xfrm>
                  <a:prstGeom prst="line">
                    <a:avLst/>
                  </a:prstGeom>
                  <a:noFill/>
                  <a:ln w="28575">
                    <a:solidFill>
                      <a:srgbClr val="99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816" name="Line 23"/>
                  <p:cNvSpPr>
                    <a:spLocks noChangeShapeType="1"/>
                  </p:cNvSpPr>
                  <p:nvPr/>
                </p:nvSpPr>
                <p:spPr bwMode="auto">
                  <a:xfrm flipV="1">
                    <a:off x="576" y="2112"/>
                    <a:ext cx="192" cy="192"/>
                  </a:xfrm>
                  <a:prstGeom prst="line">
                    <a:avLst/>
                  </a:prstGeom>
                  <a:noFill/>
                  <a:ln w="28575">
                    <a:solidFill>
                      <a:srgbClr val="99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sp>
              <p:nvSpPr>
                <p:cNvPr id="75814" name="Oval 24"/>
                <p:cNvSpPr>
                  <a:spLocks noChangeArrowheads="1"/>
                </p:cNvSpPr>
                <p:nvPr/>
              </p:nvSpPr>
              <p:spPr bwMode="auto">
                <a:xfrm>
                  <a:off x="2592" y="2880"/>
                  <a:ext cx="192" cy="192"/>
                </a:xfrm>
                <a:prstGeom prst="ellipse">
                  <a:avLst/>
                </a:prstGeom>
                <a:noFill/>
                <a:ln w="28575">
                  <a:solidFill>
                    <a:srgbClr val="99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sp>
            <p:nvSpPr>
              <p:cNvPr id="75810" name="Line 25"/>
              <p:cNvSpPr>
                <a:spLocks noChangeShapeType="1"/>
              </p:cNvSpPr>
              <p:nvPr/>
            </p:nvSpPr>
            <p:spPr bwMode="auto">
              <a:xfrm>
                <a:off x="1824" y="2496"/>
                <a:ext cx="1056" cy="38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75811" name="Text Box 26"/>
              <p:cNvSpPr txBox="1">
                <a:spLocks noChangeArrowheads="1"/>
              </p:cNvSpPr>
              <p:nvPr/>
            </p:nvSpPr>
            <p:spPr bwMode="auto">
              <a:xfrm>
                <a:off x="2784" y="3464"/>
                <a:ext cx="20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CC0066"/>
                    </a:solidFill>
                    <a:latin typeface="Comic Sans MS" charset="0"/>
                  </a:rPr>
                  <a:t>1</a:t>
                </a:r>
              </a:p>
            </p:txBody>
          </p:sp>
        </p:grpSp>
        <p:sp>
          <p:nvSpPr>
            <p:cNvPr id="75782" name="Text Box 27"/>
            <p:cNvSpPr txBox="1">
              <a:spLocks noChangeArrowheads="1"/>
            </p:cNvSpPr>
            <p:nvPr/>
          </p:nvSpPr>
          <p:spPr bwMode="auto">
            <a:xfrm>
              <a:off x="2160" y="2119"/>
              <a:ext cx="456"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FF3300"/>
                  </a:solidFill>
                  <a:latin typeface="Symbol" charset="0"/>
                </a:rPr>
                <a:t>b</a:t>
              </a:r>
              <a:r>
                <a:rPr lang="en-US" sz="2400">
                  <a:solidFill>
                    <a:srgbClr val="FF3300"/>
                  </a:solidFill>
                  <a:latin typeface="Comic Sans MS" charset="0"/>
                </a:rPr>
                <a:t>: </a:t>
              </a:r>
              <a:r>
                <a:rPr lang="en-US" sz="2400" b="1">
                  <a:solidFill>
                    <a:srgbClr val="FF3300"/>
                  </a:solidFill>
                  <a:latin typeface="Comic Sans MS" charset="0"/>
                </a:rPr>
                <a:t>1</a:t>
              </a:r>
              <a:endParaRPr lang="en-US" sz="3600" b="1">
                <a:solidFill>
                  <a:srgbClr val="FF3300"/>
                </a:solidFill>
                <a:latin typeface="Comic Sans MS" charset="0"/>
                <a:cs typeface="Times New Roman" charset="0"/>
                <a:sym typeface="Symbol" charset="0"/>
              </a:endParaRPr>
            </a:p>
          </p:txBody>
        </p:sp>
        <p:grpSp>
          <p:nvGrpSpPr>
            <p:cNvPr id="75783" name="Group 28"/>
            <p:cNvGrpSpPr>
              <a:grpSpLocks/>
            </p:cNvGrpSpPr>
            <p:nvPr/>
          </p:nvGrpSpPr>
          <p:grpSpPr bwMode="auto">
            <a:xfrm>
              <a:off x="576" y="2496"/>
              <a:ext cx="1248" cy="1256"/>
              <a:chOff x="576" y="2496"/>
              <a:chExt cx="1248" cy="1256"/>
            </a:xfrm>
          </p:grpSpPr>
          <p:grpSp>
            <p:nvGrpSpPr>
              <p:cNvPr id="75796" name="Group 29"/>
              <p:cNvGrpSpPr>
                <a:grpSpLocks/>
              </p:cNvGrpSpPr>
              <p:nvPr/>
            </p:nvGrpSpPr>
            <p:grpSpPr bwMode="auto">
              <a:xfrm>
                <a:off x="576" y="2880"/>
                <a:ext cx="576" cy="576"/>
                <a:chOff x="576" y="2880"/>
                <a:chExt cx="576" cy="576"/>
              </a:xfrm>
            </p:grpSpPr>
            <p:grpSp>
              <p:nvGrpSpPr>
                <p:cNvPr id="75799" name="Group 30"/>
                <p:cNvGrpSpPr>
                  <a:grpSpLocks/>
                </p:cNvGrpSpPr>
                <p:nvPr/>
              </p:nvGrpSpPr>
              <p:grpSpPr bwMode="auto">
                <a:xfrm>
                  <a:off x="576" y="2880"/>
                  <a:ext cx="576" cy="576"/>
                  <a:chOff x="2112" y="1152"/>
                  <a:chExt cx="576" cy="576"/>
                </a:xfrm>
              </p:grpSpPr>
              <p:sp>
                <p:nvSpPr>
                  <p:cNvPr id="75804" name="Rectangle 31"/>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p:spPr>
                <p:txBody>
                  <a:bodyPr wrap="none" anchor="ctr"/>
                  <a:lstStyle/>
                  <a:p>
                    <a:endParaRPr lang="en-US"/>
                  </a:p>
                </p:txBody>
              </p:sp>
              <p:sp>
                <p:nvSpPr>
                  <p:cNvPr id="75805" name="Line 32"/>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806" name="Line 33"/>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807" name="Line 34"/>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808" name="Line 35"/>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75800" name="Group 36"/>
                <p:cNvGrpSpPr>
                  <a:grpSpLocks/>
                </p:cNvGrpSpPr>
                <p:nvPr/>
              </p:nvGrpSpPr>
              <p:grpSpPr bwMode="auto">
                <a:xfrm>
                  <a:off x="768" y="3072"/>
                  <a:ext cx="192" cy="192"/>
                  <a:chOff x="576" y="2112"/>
                  <a:chExt cx="192" cy="192"/>
                </a:xfrm>
              </p:grpSpPr>
              <p:sp>
                <p:nvSpPr>
                  <p:cNvPr id="75802" name="Line 37"/>
                  <p:cNvSpPr>
                    <a:spLocks noChangeShapeType="1"/>
                  </p:cNvSpPr>
                  <p:nvPr/>
                </p:nvSpPr>
                <p:spPr bwMode="auto">
                  <a:xfrm>
                    <a:off x="576" y="2112"/>
                    <a:ext cx="192" cy="192"/>
                  </a:xfrm>
                  <a:prstGeom prst="line">
                    <a:avLst/>
                  </a:prstGeom>
                  <a:noFill/>
                  <a:ln w="28575">
                    <a:solidFill>
                      <a:srgbClr val="99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803" name="Line 38"/>
                  <p:cNvSpPr>
                    <a:spLocks noChangeShapeType="1"/>
                  </p:cNvSpPr>
                  <p:nvPr/>
                </p:nvSpPr>
                <p:spPr bwMode="auto">
                  <a:xfrm flipV="1">
                    <a:off x="576" y="2112"/>
                    <a:ext cx="192" cy="192"/>
                  </a:xfrm>
                  <a:prstGeom prst="line">
                    <a:avLst/>
                  </a:prstGeom>
                  <a:noFill/>
                  <a:ln w="28575">
                    <a:solidFill>
                      <a:srgbClr val="99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sp>
              <p:nvSpPr>
                <p:cNvPr id="75801" name="Oval 39"/>
                <p:cNvSpPr>
                  <a:spLocks noChangeArrowheads="1"/>
                </p:cNvSpPr>
                <p:nvPr/>
              </p:nvSpPr>
              <p:spPr bwMode="auto">
                <a:xfrm>
                  <a:off x="576" y="3072"/>
                  <a:ext cx="192" cy="192"/>
                </a:xfrm>
                <a:prstGeom prst="ellipse">
                  <a:avLst/>
                </a:prstGeom>
                <a:noFill/>
                <a:ln w="28575">
                  <a:solidFill>
                    <a:srgbClr val="99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sp>
            <p:nvSpPr>
              <p:cNvPr id="75797" name="Line 40"/>
              <p:cNvSpPr>
                <a:spLocks noChangeShapeType="1"/>
              </p:cNvSpPr>
              <p:nvPr/>
            </p:nvSpPr>
            <p:spPr bwMode="auto">
              <a:xfrm flipH="1">
                <a:off x="864" y="2496"/>
                <a:ext cx="960" cy="38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75798" name="Text Box 41"/>
              <p:cNvSpPr txBox="1">
                <a:spLocks noChangeArrowheads="1"/>
              </p:cNvSpPr>
              <p:nvPr/>
            </p:nvSpPr>
            <p:spPr bwMode="auto">
              <a:xfrm>
                <a:off x="768" y="3464"/>
                <a:ext cx="23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CC0066"/>
                    </a:solidFill>
                    <a:latin typeface="Comic Sans MS" charset="0"/>
                  </a:rPr>
                  <a:t>2</a:t>
                </a:r>
              </a:p>
            </p:txBody>
          </p:sp>
        </p:grpSp>
        <p:grpSp>
          <p:nvGrpSpPr>
            <p:cNvPr id="75784" name="Group 42"/>
            <p:cNvGrpSpPr>
              <a:grpSpLocks/>
            </p:cNvGrpSpPr>
            <p:nvPr/>
          </p:nvGrpSpPr>
          <p:grpSpPr bwMode="auto">
            <a:xfrm>
              <a:off x="1536" y="1536"/>
              <a:ext cx="1728" cy="960"/>
              <a:chOff x="1536" y="1536"/>
              <a:chExt cx="1728" cy="960"/>
            </a:xfrm>
          </p:grpSpPr>
          <p:sp>
            <p:nvSpPr>
              <p:cNvPr id="75785" name="Line 43"/>
              <p:cNvSpPr>
                <a:spLocks noChangeShapeType="1"/>
              </p:cNvSpPr>
              <p:nvPr/>
            </p:nvSpPr>
            <p:spPr bwMode="auto">
              <a:xfrm flipH="1">
                <a:off x="1824" y="1536"/>
                <a:ext cx="1440" cy="38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grpSp>
            <p:nvGrpSpPr>
              <p:cNvPr id="75786" name="Group 44"/>
              <p:cNvGrpSpPr>
                <a:grpSpLocks/>
              </p:cNvGrpSpPr>
              <p:nvPr/>
            </p:nvGrpSpPr>
            <p:grpSpPr bwMode="auto">
              <a:xfrm>
                <a:off x="1536" y="1920"/>
                <a:ext cx="576" cy="576"/>
                <a:chOff x="1536" y="1920"/>
                <a:chExt cx="576" cy="576"/>
              </a:xfrm>
            </p:grpSpPr>
            <p:grpSp>
              <p:nvGrpSpPr>
                <p:cNvPr id="75787" name="Group 45"/>
                <p:cNvGrpSpPr>
                  <a:grpSpLocks/>
                </p:cNvGrpSpPr>
                <p:nvPr/>
              </p:nvGrpSpPr>
              <p:grpSpPr bwMode="auto">
                <a:xfrm>
                  <a:off x="1536" y="1920"/>
                  <a:ext cx="576" cy="576"/>
                  <a:chOff x="2112" y="1152"/>
                  <a:chExt cx="576" cy="576"/>
                </a:xfrm>
              </p:grpSpPr>
              <p:sp>
                <p:nvSpPr>
                  <p:cNvPr id="75791" name="Rectangle 46"/>
                  <p:cNvSpPr>
                    <a:spLocks noChangeArrowheads="1"/>
                  </p:cNvSpPr>
                  <p:nvPr/>
                </p:nvSpPr>
                <p:spPr bwMode="auto">
                  <a:xfrm>
                    <a:off x="2112" y="1152"/>
                    <a:ext cx="576" cy="576"/>
                  </a:xfrm>
                  <a:prstGeom prst="rect">
                    <a:avLst/>
                  </a:prstGeom>
                  <a:solidFill>
                    <a:srgbClr val="F0E09A"/>
                  </a:solidFill>
                  <a:ln w="9525">
                    <a:solidFill>
                      <a:schemeClr val="tx1"/>
                    </a:solidFill>
                    <a:miter lim="800000"/>
                    <a:headEnd/>
                    <a:tailEnd/>
                  </a:ln>
                </p:spPr>
                <p:txBody>
                  <a:bodyPr wrap="none" anchor="ctr"/>
                  <a:lstStyle/>
                  <a:p>
                    <a:endParaRPr lang="en-US"/>
                  </a:p>
                </p:txBody>
              </p:sp>
              <p:sp>
                <p:nvSpPr>
                  <p:cNvPr id="75792" name="Line 47"/>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793" name="Line 48"/>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794" name="Line 49"/>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795" name="Line 50"/>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75788" name="Group 51"/>
                <p:cNvGrpSpPr>
                  <a:grpSpLocks/>
                </p:cNvGrpSpPr>
                <p:nvPr/>
              </p:nvGrpSpPr>
              <p:grpSpPr bwMode="auto">
                <a:xfrm>
                  <a:off x="1728" y="2112"/>
                  <a:ext cx="192" cy="192"/>
                  <a:chOff x="576" y="2112"/>
                  <a:chExt cx="192" cy="192"/>
                </a:xfrm>
              </p:grpSpPr>
              <p:sp>
                <p:nvSpPr>
                  <p:cNvPr id="75789" name="Line 52"/>
                  <p:cNvSpPr>
                    <a:spLocks noChangeShapeType="1"/>
                  </p:cNvSpPr>
                  <p:nvPr/>
                </p:nvSpPr>
                <p:spPr bwMode="auto">
                  <a:xfrm>
                    <a:off x="576" y="2112"/>
                    <a:ext cx="192" cy="192"/>
                  </a:xfrm>
                  <a:prstGeom prst="line">
                    <a:avLst/>
                  </a:prstGeom>
                  <a:noFill/>
                  <a:ln w="28575">
                    <a:solidFill>
                      <a:srgbClr val="99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790" name="Line 53"/>
                  <p:cNvSpPr>
                    <a:spLocks noChangeShapeType="1"/>
                  </p:cNvSpPr>
                  <p:nvPr/>
                </p:nvSpPr>
                <p:spPr bwMode="auto">
                  <a:xfrm flipV="1">
                    <a:off x="576" y="2112"/>
                    <a:ext cx="192" cy="192"/>
                  </a:xfrm>
                  <a:prstGeom prst="line">
                    <a:avLst/>
                  </a:prstGeom>
                  <a:noFill/>
                  <a:ln w="28575">
                    <a:solidFill>
                      <a:srgbClr val="99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grpSp>
      </p:grpSp>
      <p:sp>
        <p:nvSpPr>
          <p:cNvPr id="3" name="Text Box 26" descr=" 55">
            <a:extLst>
              <a:ext uri="{FF2B5EF4-FFF2-40B4-BE49-F238E27FC236}">
                <a16:creationId xmlns:a16="http://schemas.microsoft.com/office/drawing/2014/main" id="{67D7BDCA-81AA-F7D9-8CD1-8F67BE86C190}"/>
              </a:ext>
            </a:extLst>
          </p:cNvPr>
          <p:cNvSpPr txBox="1">
            <a:spLocks noChangeArrowheads="1"/>
          </p:cNvSpPr>
          <p:nvPr/>
        </p:nvSpPr>
        <p:spPr bwMode="auto">
          <a:xfrm>
            <a:off x="5822950" y="5058696"/>
            <a:ext cx="3178884" cy="1569660"/>
          </a:xfrm>
          <a:prstGeom prst="rect">
            <a:avLst/>
          </a:prstGeom>
          <a:solidFill>
            <a:srgbClr val="F6EDC6"/>
          </a:solidFill>
          <a:ln w="9525">
            <a:solidFill>
              <a:srgbClr val="990000"/>
            </a:solidFill>
            <a:miter lim="800000"/>
            <a:headEnd/>
            <a:tailEnd/>
          </a:ln>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990000"/>
                </a:solidFill>
                <a:latin typeface="+mj-lt"/>
              </a:rPr>
              <a:t>Beta value of a MIN</a:t>
            </a:r>
          </a:p>
          <a:p>
            <a:pPr eaLnBrk="1" hangingPunct="1"/>
            <a:r>
              <a:rPr lang="en-US" sz="2400">
                <a:solidFill>
                  <a:srgbClr val="990000"/>
                </a:solidFill>
                <a:latin typeface="+mj-lt"/>
              </a:rPr>
              <a:t>node is </a:t>
            </a:r>
            <a:r>
              <a:rPr lang="en-US" sz="2400" b="1">
                <a:solidFill>
                  <a:srgbClr val="990000"/>
                </a:solidFill>
                <a:latin typeface="+mj-lt"/>
              </a:rPr>
              <a:t>upper</a:t>
            </a:r>
            <a:r>
              <a:rPr lang="en-US" sz="2400">
                <a:solidFill>
                  <a:srgbClr val="990000"/>
                </a:solidFill>
                <a:latin typeface="+mj-lt"/>
              </a:rPr>
              <a:t> bound on</a:t>
            </a:r>
          </a:p>
          <a:p>
            <a:pPr eaLnBrk="1" hangingPunct="1"/>
            <a:r>
              <a:rPr lang="en-US" sz="2400">
                <a:solidFill>
                  <a:srgbClr val="990000"/>
                </a:solidFill>
                <a:latin typeface="+mj-lt"/>
              </a:rPr>
              <a:t>final backed-up value;</a:t>
            </a:r>
          </a:p>
          <a:p>
            <a:pPr eaLnBrk="1" hangingPunct="1"/>
            <a:r>
              <a:rPr lang="en-US" sz="2400">
                <a:solidFill>
                  <a:srgbClr val="990000"/>
                </a:solidFill>
                <a:latin typeface="+mj-lt"/>
              </a:rPr>
              <a:t>it can never increase</a:t>
            </a:r>
          </a:p>
        </p:txBody>
      </p:sp>
      <p:sp>
        <p:nvSpPr>
          <p:cNvPr id="2" name="Slide Number Placeholder 1" descr=" 2">
            <a:extLst>
              <a:ext uri="{FF2B5EF4-FFF2-40B4-BE49-F238E27FC236}">
                <a16:creationId xmlns:a16="http://schemas.microsoft.com/office/drawing/2014/main" id="{5A2B762C-9272-417D-9942-49D5B9F56C6F}"/>
              </a:ext>
            </a:extLst>
          </p:cNvPr>
          <p:cNvSpPr>
            <a:spLocks noGrp="1"/>
          </p:cNvSpPr>
          <p:nvPr>
            <p:ph type="sldNum" sz="quarter" idx="12"/>
          </p:nvPr>
        </p:nvSpPr>
        <p:spPr/>
        <p:txBody>
          <a:bodyPr/>
          <a:lstStyle/>
          <a:p>
            <a:r>
              <a:rPr lang="en-US"/>
              <a:t>45</a:t>
            </a:r>
          </a:p>
        </p:txBody>
      </p:sp>
    </p:spTree>
    <p:extLst>
      <p:ext uri="{BB962C8B-B14F-4D97-AF65-F5344CB8AC3E}">
        <p14:creationId xmlns:p14="http://schemas.microsoft.com/office/powerpoint/2010/main" val="5934901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a:xfrm>
            <a:off x="685800" y="0"/>
            <a:ext cx="7772400" cy="1143000"/>
          </a:xfrm>
        </p:spPr>
        <p:txBody>
          <a:bodyPr/>
          <a:lstStyle/>
          <a:p>
            <a:r>
              <a:rPr lang="en-US" sz="3600">
                <a:solidFill>
                  <a:schemeClr val="tx1"/>
                </a:solidFill>
                <a:latin typeface="Times New Roman" charset="0"/>
                <a:ea typeface="ＭＳ Ｐゴシック" charset="0"/>
                <a:cs typeface="ＭＳ Ｐゴシック" charset="0"/>
              </a:rPr>
              <a:t>Alpha-Beta Tic-Tac-Toe Example</a:t>
            </a:r>
          </a:p>
        </p:txBody>
      </p:sp>
      <p:sp>
        <p:nvSpPr>
          <p:cNvPr id="77826" name="Text Box 3"/>
          <p:cNvSpPr txBox="1">
            <a:spLocks noChangeArrowheads="1"/>
          </p:cNvSpPr>
          <p:nvPr/>
        </p:nvSpPr>
        <p:spPr bwMode="auto">
          <a:xfrm>
            <a:off x="5638800" y="1839913"/>
            <a:ext cx="69923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009900"/>
                </a:solidFill>
                <a:latin typeface="Symbol" charset="0"/>
              </a:rPr>
              <a:t>a</a:t>
            </a:r>
            <a:r>
              <a:rPr lang="en-US" sz="2400">
                <a:solidFill>
                  <a:srgbClr val="009900"/>
                </a:solidFill>
                <a:latin typeface="Comic Sans MS" charset="0"/>
              </a:rPr>
              <a:t>: 1</a:t>
            </a:r>
            <a:endParaRPr lang="en-US" sz="2400">
              <a:solidFill>
                <a:srgbClr val="009900"/>
              </a:solidFill>
              <a:latin typeface="Comic Sans MS" charset="0"/>
              <a:cs typeface="Times New Roman" charset="0"/>
              <a:sym typeface="Symbol" charset="0"/>
            </a:endParaRPr>
          </a:p>
        </p:txBody>
      </p:sp>
      <p:sp>
        <p:nvSpPr>
          <p:cNvPr id="77827" name="Text Box 4"/>
          <p:cNvSpPr txBox="1">
            <a:spLocks noChangeArrowheads="1"/>
          </p:cNvSpPr>
          <p:nvPr/>
        </p:nvSpPr>
        <p:spPr bwMode="auto">
          <a:xfrm>
            <a:off x="5822950" y="5181600"/>
            <a:ext cx="3155223" cy="1569660"/>
          </a:xfrm>
          <a:prstGeom prst="rect">
            <a:avLst/>
          </a:prstGeom>
          <a:solidFill>
            <a:srgbClr val="ECFFD9"/>
          </a:solidFill>
          <a:ln w="9525">
            <a:solidFill>
              <a:srgbClr val="009900"/>
            </a:solidFill>
            <a:miter lim="800000"/>
            <a:headEnd/>
            <a:tailEnd/>
          </a:ln>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009900"/>
                </a:solidFill>
                <a:latin typeface="+mj-lt"/>
              </a:rPr>
              <a:t>Alpha value of MAX</a:t>
            </a:r>
          </a:p>
          <a:p>
            <a:pPr eaLnBrk="1" hangingPunct="1"/>
            <a:r>
              <a:rPr lang="en-US" sz="2400">
                <a:solidFill>
                  <a:srgbClr val="009900"/>
                </a:solidFill>
                <a:latin typeface="+mj-lt"/>
              </a:rPr>
              <a:t>node is </a:t>
            </a:r>
            <a:r>
              <a:rPr lang="en-US" sz="2400" b="1">
                <a:solidFill>
                  <a:srgbClr val="009900"/>
                </a:solidFill>
                <a:latin typeface="+mj-lt"/>
              </a:rPr>
              <a:t>lower</a:t>
            </a:r>
            <a:r>
              <a:rPr lang="en-US" sz="2400">
                <a:solidFill>
                  <a:srgbClr val="009900"/>
                </a:solidFill>
                <a:latin typeface="+mj-lt"/>
              </a:rPr>
              <a:t> bound on</a:t>
            </a:r>
          </a:p>
          <a:p>
            <a:pPr eaLnBrk="1" hangingPunct="1"/>
            <a:r>
              <a:rPr lang="en-US" sz="2400">
                <a:solidFill>
                  <a:srgbClr val="009900"/>
                </a:solidFill>
                <a:latin typeface="+mj-lt"/>
              </a:rPr>
              <a:t>final backed-up value;</a:t>
            </a:r>
          </a:p>
          <a:p>
            <a:pPr eaLnBrk="1" hangingPunct="1"/>
            <a:r>
              <a:rPr lang="en-US" sz="2400">
                <a:solidFill>
                  <a:srgbClr val="009900"/>
                </a:solidFill>
                <a:latin typeface="+mj-lt"/>
              </a:rPr>
              <a:t>it can never decrease</a:t>
            </a:r>
          </a:p>
        </p:txBody>
      </p:sp>
      <p:grpSp>
        <p:nvGrpSpPr>
          <p:cNvPr id="77828" name="Group 5"/>
          <p:cNvGrpSpPr>
            <a:grpSpLocks/>
          </p:cNvGrpSpPr>
          <p:nvPr/>
        </p:nvGrpSpPr>
        <p:grpSpPr bwMode="auto">
          <a:xfrm>
            <a:off x="914400" y="1524000"/>
            <a:ext cx="4908550" cy="4432300"/>
            <a:chOff x="576" y="960"/>
            <a:chExt cx="3092" cy="2792"/>
          </a:xfrm>
        </p:grpSpPr>
        <p:grpSp>
          <p:nvGrpSpPr>
            <p:cNvPr id="77829" name="Group 6"/>
            <p:cNvGrpSpPr>
              <a:grpSpLocks/>
            </p:cNvGrpSpPr>
            <p:nvPr/>
          </p:nvGrpSpPr>
          <p:grpSpPr bwMode="auto">
            <a:xfrm>
              <a:off x="2976" y="960"/>
              <a:ext cx="692" cy="576"/>
              <a:chOff x="2976" y="960"/>
              <a:chExt cx="692" cy="576"/>
            </a:xfrm>
          </p:grpSpPr>
          <p:grpSp>
            <p:nvGrpSpPr>
              <p:cNvPr id="77871" name="Group 7"/>
              <p:cNvGrpSpPr>
                <a:grpSpLocks/>
              </p:cNvGrpSpPr>
              <p:nvPr/>
            </p:nvGrpSpPr>
            <p:grpSpPr bwMode="auto">
              <a:xfrm>
                <a:off x="2976" y="960"/>
                <a:ext cx="576" cy="576"/>
                <a:chOff x="2112" y="1152"/>
                <a:chExt cx="576" cy="576"/>
              </a:xfrm>
            </p:grpSpPr>
            <p:sp>
              <p:nvSpPr>
                <p:cNvPr id="77873" name="Rectangle 8"/>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p:spPr>
              <p:txBody>
                <a:bodyPr wrap="none" anchor="ctr"/>
                <a:lstStyle/>
                <a:p>
                  <a:endParaRPr lang="en-US"/>
                </a:p>
              </p:txBody>
            </p:sp>
            <p:sp>
              <p:nvSpPr>
                <p:cNvPr id="77874" name="Line 9"/>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7875" name="Line 10"/>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7876" name="Line 11"/>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7877" name="Line 12"/>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sp>
            <p:nvSpPr>
              <p:cNvPr id="77872" name="Text Box 13"/>
              <p:cNvSpPr txBox="1">
                <a:spLocks noChangeArrowheads="1"/>
              </p:cNvSpPr>
              <p:nvPr/>
            </p:nvSpPr>
            <p:spPr bwMode="auto">
              <a:xfrm>
                <a:off x="3552" y="1062"/>
                <a:ext cx="116"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endParaRPr lang="en-US" sz="3600">
                  <a:solidFill>
                    <a:srgbClr val="009900"/>
                  </a:solidFill>
                  <a:cs typeface="Times New Roman" charset="0"/>
                  <a:sym typeface="Symbol" charset="0"/>
                </a:endParaRPr>
              </a:p>
            </p:txBody>
          </p:sp>
        </p:grpSp>
        <p:grpSp>
          <p:nvGrpSpPr>
            <p:cNvPr id="77830" name="Group 14"/>
            <p:cNvGrpSpPr>
              <a:grpSpLocks/>
            </p:cNvGrpSpPr>
            <p:nvPr/>
          </p:nvGrpSpPr>
          <p:grpSpPr bwMode="auto">
            <a:xfrm>
              <a:off x="1824" y="2496"/>
              <a:ext cx="1344" cy="1256"/>
              <a:chOff x="1824" y="2496"/>
              <a:chExt cx="1344" cy="1256"/>
            </a:xfrm>
          </p:grpSpPr>
          <p:grpSp>
            <p:nvGrpSpPr>
              <p:cNvPr id="77858" name="Group 15"/>
              <p:cNvGrpSpPr>
                <a:grpSpLocks/>
              </p:cNvGrpSpPr>
              <p:nvPr/>
            </p:nvGrpSpPr>
            <p:grpSpPr bwMode="auto">
              <a:xfrm>
                <a:off x="2592" y="2880"/>
                <a:ext cx="576" cy="576"/>
                <a:chOff x="2592" y="2880"/>
                <a:chExt cx="576" cy="576"/>
              </a:xfrm>
            </p:grpSpPr>
            <p:grpSp>
              <p:nvGrpSpPr>
                <p:cNvPr id="77861" name="Group 16"/>
                <p:cNvGrpSpPr>
                  <a:grpSpLocks/>
                </p:cNvGrpSpPr>
                <p:nvPr/>
              </p:nvGrpSpPr>
              <p:grpSpPr bwMode="auto">
                <a:xfrm>
                  <a:off x="2592" y="2880"/>
                  <a:ext cx="576" cy="576"/>
                  <a:chOff x="2112" y="1152"/>
                  <a:chExt cx="576" cy="576"/>
                </a:xfrm>
              </p:grpSpPr>
              <p:sp>
                <p:nvSpPr>
                  <p:cNvPr id="77866" name="Rectangle 17"/>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p:spPr>
                <p:txBody>
                  <a:bodyPr wrap="none" anchor="ctr"/>
                  <a:lstStyle/>
                  <a:p>
                    <a:endParaRPr lang="en-US"/>
                  </a:p>
                </p:txBody>
              </p:sp>
              <p:sp>
                <p:nvSpPr>
                  <p:cNvPr id="77867" name="Line 18"/>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7868" name="Line 19"/>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7869" name="Line 20"/>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7870" name="Line 21"/>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77862" name="Group 22"/>
                <p:cNvGrpSpPr>
                  <a:grpSpLocks/>
                </p:cNvGrpSpPr>
                <p:nvPr/>
              </p:nvGrpSpPr>
              <p:grpSpPr bwMode="auto">
                <a:xfrm>
                  <a:off x="2784" y="3072"/>
                  <a:ext cx="192" cy="192"/>
                  <a:chOff x="576" y="2112"/>
                  <a:chExt cx="192" cy="192"/>
                </a:xfrm>
              </p:grpSpPr>
              <p:sp>
                <p:nvSpPr>
                  <p:cNvPr id="77864" name="Line 23"/>
                  <p:cNvSpPr>
                    <a:spLocks noChangeShapeType="1"/>
                  </p:cNvSpPr>
                  <p:nvPr/>
                </p:nvSpPr>
                <p:spPr bwMode="auto">
                  <a:xfrm>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7865" name="Line 24"/>
                  <p:cNvSpPr>
                    <a:spLocks noChangeShapeType="1"/>
                  </p:cNvSpPr>
                  <p:nvPr/>
                </p:nvSpPr>
                <p:spPr bwMode="auto">
                  <a:xfrm flipV="1">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sp>
              <p:nvSpPr>
                <p:cNvPr id="77863" name="Oval 25"/>
                <p:cNvSpPr>
                  <a:spLocks noChangeArrowheads="1"/>
                </p:cNvSpPr>
                <p:nvPr/>
              </p:nvSpPr>
              <p:spPr bwMode="auto">
                <a:xfrm>
                  <a:off x="2592" y="2880"/>
                  <a:ext cx="192" cy="192"/>
                </a:xfrm>
                <a:prstGeom prst="ellipse">
                  <a:avLst/>
                </a:prstGeom>
                <a:noFill/>
                <a:ln w="28575">
                  <a:solidFill>
                    <a:srgbClr val="99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77859" name="Line 26"/>
              <p:cNvSpPr>
                <a:spLocks noChangeShapeType="1"/>
              </p:cNvSpPr>
              <p:nvPr/>
            </p:nvSpPr>
            <p:spPr bwMode="auto">
              <a:xfrm>
                <a:off x="1824" y="2496"/>
                <a:ext cx="1056" cy="38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77860" name="Text Box 27"/>
              <p:cNvSpPr txBox="1">
                <a:spLocks noChangeArrowheads="1"/>
              </p:cNvSpPr>
              <p:nvPr/>
            </p:nvSpPr>
            <p:spPr bwMode="auto">
              <a:xfrm>
                <a:off x="2784" y="3464"/>
                <a:ext cx="20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CC0066"/>
                    </a:solidFill>
                    <a:latin typeface="Comic Sans MS" charset="0"/>
                  </a:rPr>
                  <a:t>1</a:t>
                </a:r>
              </a:p>
            </p:txBody>
          </p:sp>
        </p:grpSp>
        <p:sp>
          <p:nvSpPr>
            <p:cNvPr id="77831" name="Text Box 28"/>
            <p:cNvSpPr txBox="1">
              <a:spLocks noChangeArrowheads="1"/>
            </p:cNvSpPr>
            <p:nvPr/>
          </p:nvSpPr>
          <p:spPr bwMode="auto">
            <a:xfrm>
              <a:off x="2160" y="2119"/>
              <a:ext cx="456"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FF3300"/>
                  </a:solidFill>
                  <a:latin typeface="Symbol" charset="0"/>
                </a:rPr>
                <a:t>b</a:t>
              </a:r>
              <a:r>
                <a:rPr lang="en-US" sz="2400">
                  <a:solidFill>
                    <a:srgbClr val="FF3300"/>
                  </a:solidFill>
                  <a:latin typeface="Comic Sans MS" charset="0"/>
                </a:rPr>
                <a:t>: </a:t>
              </a:r>
              <a:r>
                <a:rPr lang="en-US" sz="2400" b="1">
                  <a:solidFill>
                    <a:srgbClr val="FF3300"/>
                  </a:solidFill>
                  <a:latin typeface="Comic Sans MS" charset="0"/>
                </a:rPr>
                <a:t>1</a:t>
              </a:r>
              <a:endParaRPr lang="en-US" sz="3600" b="1">
                <a:solidFill>
                  <a:srgbClr val="FF3300"/>
                </a:solidFill>
                <a:latin typeface="Comic Sans MS" charset="0"/>
                <a:cs typeface="Times New Roman" charset="0"/>
                <a:sym typeface="Symbol" charset="0"/>
              </a:endParaRPr>
            </a:p>
          </p:txBody>
        </p:sp>
        <p:grpSp>
          <p:nvGrpSpPr>
            <p:cNvPr id="77832" name="Group 29"/>
            <p:cNvGrpSpPr>
              <a:grpSpLocks/>
            </p:cNvGrpSpPr>
            <p:nvPr/>
          </p:nvGrpSpPr>
          <p:grpSpPr bwMode="auto">
            <a:xfrm>
              <a:off x="576" y="2496"/>
              <a:ext cx="1248" cy="1256"/>
              <a:chOff x="576" y="2496"/>
              <a:chExt cx="1248" cy="1256"/>
            </a:xfrm>
          </p:grpSpPr>
          <p:grpSp>
            <p:nvGrpSpPr>
              <p:cNvPr id="77845" name="Group 30"/>
              <p:cNvGrpSpPr>
                <a:grpSpLocks/>
              </p:cNvGrpSpPr>
              <p:nvPr/>
            </p:nvGrpSpPr>
            <p:grpSpPr bwMode="auto">
              <a:xfrm>
                <a:off x="576" y="2880"/>
                <a:ext cx="576" cy="576"/>
                <a:chOff x="576" y="2880"/>
                <a:chExt cx="576" cy="576"/>
              </a:xfrm>
            </p:grpSpPr>
            <p:grpSp>
              <p:nvGrpSpPr>
                <p:cNvPr id="77848" name="Group 31"/>
                <p:cNvGrpSpPr>
                  <a:grpSpLocks/>
                </p:cNvGrpSpPr>
                <p:nvPr/>
              </p:nvGrpSpPr>
              <p:grpSpPr bwMode="auto">
                <a:xfrm>
                  <a:off x="576" y="2880"/>
                  <a:ext cx="576" cy="576"/>
                  <a:chOff x="2112" y="1152"/>
                  <a:chExt cx="576" cy="576"/>
                </a:xfrm>
              </p:grpSpPr>
              <p:sp>
                <p:nvSpPr>
                  <p:cNvPr id="77853" name="Rectangle 32"/>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p:spPr>
                <p:txBody>
                  <a:bodyPr wrap="none" anchor="ctr"/>
                  <a:lstStyle/>
                  <a:p>
                    <a:endParaRPr lang="en-US"/>
                  </a:p>
                </p:txBody>
              </p:sp>
              <p:sp>
                <p:nvSpPr>
                  <p:cNvPr id="77854" name="Line 33"/>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7855" name="Line 34"/>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7856" name="Line 35"/>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7857" name="Line 36"/>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77849" name="Group 37"/>
                <p:cNvGrpSpPr>
                  <a:grpSpLocks/>
                </p:cNvGrpSpPr>
                <p:nvPr/>
              </p:nvGrpSpPr>
              <p:grpSpPr bwMode="auto">
                <a:xfrm>
                  <a:off x="768" y="3072"/>
                  <a:ext cx="192" cy="192"/>
                  <a:chOff x="576" y="2112"/>
                  <a:chExt cx="192" cy="192"/>
                </a:xfrm>
              </p:grpSpPr>
              <p:sp>
                <p:nvSpPr>
                  <p:cNvPr id="77851" name="Line 38"/>
                  <p:cNvSpPr>
                    <a:spLocks noChangeShapeType="1"/>
                  </p:cNvSpPr>
                  <p:nvPr/>
                </p:nvSpPr>
                <p:spPr bwMode="auto">
                  <a:xfrm>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7852" name="Line 39"/>
                  <p:cNvSpPr>
                    <a:spLocks noChangeShapeType="1"/>
                  </p:cNvSpPr>
                  <p:nvPr/>
                </p:nvSpPr>
                <p:spPr bwMode="auto">
                  <a:xfrm flipV="1">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sp>
              <p:nvSpPr>
                <p:cNvPr id="77850" name="Oval 40"/>
                <p:cNvSpPr>
                  <a:spLocks noChangeArrowheads="1"/>
                </p:cNvSpPr>
                <p:nvPr/>
              </p:nvSpPr>
              <p:spPr bwMode="auto">
                <a:xfrm>
                  <a:off x="576" y="3072"/>
                  <a:ext cx="192" cy="192"/>
                </a:xfrm>
                <a:prstGeom prst="ellipse">
                  <a:avLst/>
                </a:prstGeom>
                <a:noFill/>
                <a:ln w="28575">
                  <a:solidFill>
                    <a:srgbClr val="99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77846" name="Line 41"/>
              <p:cNvSpPr>
                <a:spLocks noChangeShapeType="1"/>
              </p:cNvSpPr>
              <p:nvPr/>
            </p:nvSpPr>
            <p:spPr bwMode="auto">
              <a:xfrm flipH="1">
                <a:off x="864" y="2496"/>
                <a:ext cx="960" cy="38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77847" name="Text Box 42"/>
              <p:cNvSpPr txBox="1">
                <a:spLocks noChangeArrowheads="1"/>
              </p:cNvSpPr>
              <p:nvPr/>
            </p:nvSpPr>
            <p:spPr bwMode="auto">
              <a:xfrm>
                <a:off x="768" y="3464"/>
                <a:ext cx="233"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CC0066"/>
                    </a:solidFill>
                    <a:latin typeface="Comic Sans MS" charset="0"/>
                  </a:rPr>
                  <a:t>2</a:t>
                </a:r>
              </a:p>
            </p:txBody>
          </p:sp>
        </p:grpSp>
        <p:grpSp>
          <p:nvGrpSpPr>
            <p:cNvPr id="77833" name="Group 43"/>
            <p:cNvGrpSpPr>
              <a:grpSpLocks/>
            </p:cNvGrpSpPr>
            <p:nvPr/>
          </p:nvGrpSpPr>
          <p:grpSpPr bwMode="auto">
            <a:xfrm>
              <a:off x="1536" y="1536"/>
              <a:ext cx="1728" cy="960"/>
              <a:chOff x="1536" y="1536"/>
              <a:chExt cx="1728" cy="960"/>
            </a:xfrm>
          </p:grpSpPr>
          <p:sp>
            <p:nvSpPr>
              <p:cNvPr id="77834" name="Line 44"/>
              <p:cNvSpPr>
                <a:spLocks noChangeShapeType="1"/>
              </p:cNvSpPr>
              <p:nvPr/>
            </p:nvSpPr>
            <p:spPr bwMode="auto">
              <a:xfrm flipH="1">
                <a:off x="1824" y="1536"/>
                <a:ext cx="1440" cy="38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grpSp>
            <p:nvGrpSpPr>
              <p:cNvPr id="77835" name="Group 45"/>
              <p:cNvGrpSpPr>
                <a:grpSpLocks/>
              </p:cNvGrpSpPr>
              <p:nvPr/>
            </p:nvGrpSpPr>
            <p:grpSpPr bwMode="auto">
              <a:xfrm>
                <a:off x="1536" y="1920"/>
                <a:ext cx="576" cy="576"/>
                <a:chOff x="1536" y="1920"/>
                <a:chExt cx="576" cy="576"/>
              </a:xfrm>
            </p:grpSpPr>
            <p:grpSp>
              <p:nvGrpSpPr>
                <p:cNvPr id="77836" name="Group 46"/>
                <p:cNvGrpSpPr>
                  <a:grpSpLocks/>
                </p:cNvGrpSpPr>
                <p:nvPr/>
              </p:nvGrpSpPr>
              <p:grpSpPr bwMode="auto">
                <a:xfrm>
                  <a:off x="1536" y="1920"/>
                  <a:ext cx="576" cy="576"/>
                  <a:chOff x="2112" y="1152"/>
                  <a:chExt cx="576" cy="576"/>
                </a:xfrm>
              </p:grpSpPr>
              <p:sp>
                <p:nvSpPr>
                  <p:cNvPr id="77840" name="Rectangle 47"/>
                  <p:cNvSpPr>
                    <a:spLocks noChangeArrowheads="1"/>
                  </p:cNvSpPr>
                  <p:nvPr/>
                </p:nvSpPr>
                <p:spPr bwMode="auto">
                  <a:xfrm>
                    <a:off x="2112" y="1152"/>
                    <a:ext cx="576" cy="576"/>
                  </a:xfrm>
                  <a:prstGeom prst="rect">
                    <a:avLst/>
                  </a:prstGeom>
                  <a:solidFill>
                    <a:srgbClr val="F0E09A"/>
                  </a:solidFill>
                  <a:ln w="9525">
                    <a:solidFill>
                      <a:schemeClr val="tx1"/>
                    </a:solidFill>
                    <a:miter lim="800000"/>
                    <a:headEnd/>
                    <a:tailEnd/>
                  </a:ln>
                </p:spPr>
                <p:txBody>
                  <a:bodyPr wrap="none" anchor="ctr"/>
                  <a:lstStyle/>
                  <a:p>
                    <a:endParaRPr lang="en-US"/>
                  </a:p>
                </p:txBody>
              </p:sp>
              <p:sp>
                <p:nvSpPr>
                  <p:cNvPr id="77841" name="Line 48"/>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7842" name="Line 49"/>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7843" name="Line 50"/>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7844" name="Line 51"/>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77837" name="Group 52"/>
                <p:cNvGrpSpPr>
                  <a:grpSpLocks/>
                </p:cNvGrpSpPr>
                <p:nvPr/>
              </p:nvGrpSpPr>
              <p:grpSpPr bwMode="auto">
                <a:xfrm>
                  <a:off x="1728" y="2112"/>
                  <a:ext cx="192" cy="192"/>
                  <a:chOff x="576" y="2112"/>
                  <a:chExt cx="192" cy="192"/>
                </a:xfrm>
              </p:grpSpPr>
              <p:sp>
                <p:nvSpPr>
                  <p:cNvPr id="77838" name="Line 53"/>
                  <p:cNvSpPr>
                    <a:spLocks noChangeShapeType="1"/>
                  </p:cNvSpPr>
                  <p:nvPr/>
                </p:nvSpPr>
                <p:spPr bwMode="auto">
                  <a:xfrm>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7839" name="Line 54"/>
                  <p:cNvSpPr>
                    <a:spLocks noChangeShapeType="1"/>
                  </p:cNvSpPr>
                  <p:nvPr/>
                </p:nvSpPr>
                <p:spPr bwMode="auto">
                  <a:xfrm flipV="1">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grpSp>
      </p:grpSp>
      <p:sp>
        <p:nvSpPr>
          <p:cNvPr id="2" name="Slide Number Placeholder 1">
            <a:extLst>
              <a:ext uri="{FF2B5EF4-FFF2-40B4-BE49-F238E27FC236}">
                <a16:creationId xmlns:a16="http://schemas.microsoft.com/office/drawing/2014/main" id="{BA539E1A-E850-4DE7-A852-259D3F737A92}"/>
              </a:ext>
            </a:extLst>
          </p:cNvPr>
          <p:cNvSpPr>
            <a:spLocks noGrp="1"/>
          </p:cNvSpPr>
          <p:nvPr>
            <p:ph type="sldNum" sz="quarter" idx="12"/>
          </p:nvPr>
        </p:nvSpPr>
        <p:spPr/>
        <p:txBody>
          <a:bodyPr/>
          <a:lstStyle/>
          <a:p>
            <a:r>
              <a:rPr lang="en-US"/>
              <a:t>46</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a:xfrm>
            <a:off x="685800" y="0"/>
            <a:ext cx="7772400" cy="1143000"/>
          </a:xfrm>
        </p:spPr>
        <p:txBody>
          <a:bodyPr/>
          <a:lstStyle/>
          <a:p>
            <a:r>
              <a:rPr lang="en-US" sz="3600">
                <a:solidFill>
                  <a:schemeClr val="tx1"/>
                </a:solidFill>
                <a:latin typeface="Times New Roman" charset="0"/>
                <a:ea typeface="ＭＳ Ｐゴシック" charset="0"/>
                <a:cs typeface="ＭＳ Ｐゴシック" charset="0"/>
              </a:rPr>
              <a:t>Alpha-Beta Tic-Tac-Toe Example</a:t>
            </a:r>
          </a:p>
        </p:txBody>
      </p:sp>
      <p:sp>
        <p:nvSpPr>
          <p:cNvPr id="79874" name="Text Box 3"/>
          <p:cNvSpPr txBox="1">
            <a:spLocks noChangeArrowheads="1"/>
          </p:cNvSpPr>
          <p:nvPr/>
        </p:nvSpPr>
        <p:spPr bwMode="auto">
          <a:xfrm>
            <a:off x="5638800" y="1839913"/>
            <a:ext cx="69923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009900"/>
                </a:solidFill>
                <a:latin typeface="Symbol" charset="0"/>
              </a:rPr>
              <a:t>a</a:t>
            </a:r>
            <a:r>
              <a:rPr lang="en-US" sz="2400">
                <a:solidFill>
                  <a:srgbClr val="009900"/>
                </a:solidFill>
                <a:latin typeface="Comic Sans MS" charset="0"/>
              </a:rPr>
              <a:t>: </a:t>
            </a:r>
            <a:r>
              <a:rPr lang="en-US" sz="2400">
                <a:solidFill>
                  <a:srgbClr val="009900"/>
                </a:solidFill>
                <a:latin typeface="Comic Sans MS" charset="0"/>
                <a:cs typeface="Times New Roman" charset="0"/>
                <a:sym typeface="Symbol" charset="0"/>
              </a:rPr>
              <a:t>1</a:t>
            </a:r>
          </a:p>
        </p:txBody>
      </p:sp>
      <p:grpSp>
        <p:nvGrpSpPr>
          <p:cNvPr id="79875" name="Group 4"/>
          <p:cNvGrpSpPr>
            <a:grpSpLocks/>
          </p:cNvGrpSpPr>
          <p:nvPr/>
        </p:nvGrpSpPr>
        <p:grpSpPr bwMode="auto">
          <a:xfrm>
            <a:off x="914400" y="1524000"/>
            <a:ext cx="4908550" cy="4432300"/>
            <a:chOff x="576" y="960"/>
            <a:chExt cx="3092" cy="2792"/>
          </a:xfrm>
        </p:grpSpPr>
        <p:grpSp>
          <p:nvGrpSpPr>
            <p:cNvPr id="79908" name="Group 5"/>
            <p:cNvGrpSpPr>
              <a:grpSpLocks/>
            </p:cNvGrpSpPr>
            <p:nvPr/>
          </p:nvGrpSpPr>
          <p:grpSpPr bwMode="auto">
            <a:xfrm>
              <a:off x="2976" y="960"/>
              <a:ext cx="692" cy="576"/>
              <a:chOff x="2976" y="960"/>
              <a:chExt cx="692" cy="576"/>
            </a:xfrm>
          </p:grpSpPr>
          <p:grpSp>
            <p:nvGrpSpPr>
              <p:cNvPr id="79950" name="Group 6"/>
              <p:cNvGrpSpPr>
                <a:grpSpLocks/>
              </p:cNvGrpSpPr>
              <p:nvPr/>
            </p:nvGrpSpPr>
            <p:grpSpPr bwMode="auto">
              <a:xfrm>
                <a:off x="2976" y="960"/>
                <a:ext cx="576" cy="576"/>
                <a:chOff x="2112" y="1152"/>
                <a:chExt cx="576" cy="576"/>
              </a:xfrm>
            </p:grpSpPr>
            <p:sp>
              <p:nvSpPr>
                <p:cNvPr id="79952" name="Rectangle 7"/>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p:spPr>
              <p:txBody>
                <a:bodyPr wrap="none" anchor="ctr"/>
                <a:lstStyle/>
                <a:p>
                  <a:endParaRPr lang="en-US"/>
                </a:p>
              </p:txBody>
            </p:sp>
            <p:sp>
              <p:nvSpPr>
                <p:cNvPr id="79953" name="Line 8"/>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9954" name="Line 9"/>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9955" name="Line 10"/>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9956" name="Line 11"/>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sp>
            <p:nvSpPr>
              <p:cNvPr id="79951" name="Text Box 12"/>
              <p:cNvSpPr txBox="1">
                <a:spLocks noChangeArrowheads="1"/>
              </p:cNvSpPr>
              <p:nvPr/>
            </p:nvSpPr>
            <p:spPr bwMode="auto">
              <a:xfrm>
                <a:off x="3552" y="1062"/>
                <a:ext cx="116"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endParaRPr lang="en-US" sz="3600">
                  <a:solidFill>
                    <a:srgbClr val="009900"/>
                  </a:solidFill>
                  <a:cs typeface="Times New Roman" charset="0"/>
                  <a:sym typeface="Symbol" charset="0"/>
                </a:endParaRPr>
              </a:p>
            </p:txBody>
          </p:sp>
        </p:grpSp>
        <p:grpSp>
          <p:nvGrpSpPr>
            <p:cNvPr id="79909" name="Group 13"/>
            <p:cNvGrpSpPr>
              <a:grpSpLocks/>
            </p:cNvGrpSpPr>
            <p:nvPr/>
          </p:nvGrpSpPr>
          <p:grpSpPr bwMode="auto">
            <a:xfrm>
              <a:off x="1824" y="2496"/>
              <a:ext cx="1344" cy="1256"/>
              <a:chOff x="1824" y="2496"/>
              <a:chExt cx="1344" cy="1256"/>
            </a:xfrm>
          </p:grpSpPr>
          <p:grpSp>
            <p:nvGrpSpPr>
              <p:cNvPr id="79937" name="Group 14"/>
              <p:cNvGrpSpPr>
                <a:grpSpLocks/>
              </p:cNvGrpSpPr>
              <p:nvPr/>
            </p:nvGrpSpPr>
            <p:grpSpPr bwMode="auto">
              <a:xfrm>
                <a:off x="2592" y="2880"/>
                <a:ext cx="576" cy="576"/>
                <a:chOff x="2592" y="2880"/>
                <a:chExt cx="576" cy="576"/>
              </a:xfrm>
            </p:grpSpPr>
            <p:grpSp>
              <p:nvGrpSpPr>
                <p:cNvPr id="79940" name="Group 15"/>
                <p:cNvGrpSpPr>
                  <a:grpSpLocks/>
                </p:cNvGrpSpPr>
                <p:nvPr/>
              </p:nvGrpSpPr>
              <p:grpSpPr bwMode="auto">
                <a:xfrm>
                  <a:off x="2592" y="2880"/>
                  <a:ext cx="576" cy="576"/>
                  <a:chOff x="2112" y="1152"/>
                  <a:chExt cx="576" cy="576"/>
                </a:xfrm>
              </p:grpSpPr>
              <p:sp>
                <p:nvSpPr>
                  <p:cNvPr id="79945" name="Rectangle 16"/>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p:spPr>
                <p:txBody>
                  <a:bodyPr wrap="none" anchor="ctr"/>
                  <a:lstStyle/>
                  <a:p>
                    <a:endParaRPr lang="en-US"/>
                  </a:p>
                </p:txBody>
              </p:sp>
              <p:sp>
                <p:nvSpPr>
                  <p:cNvPr id="79946" name="Line 17"/>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9947" name="Line 18"/>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9948" name="Line 19"/>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9949" name="Line 20"/>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79941" name="Group 21"/>
                <p:cNvGrpSpPr>
                  <a:grpSpLocks/>
                </p:cNvGrpSpPr>
                <p:nvPr/>
              </p:nvGrpSpPr>
              <p:grpSpPr bwMode="auto">
                <a:xfrm>
                  <a:off x="2784" y="3072"/>
                  <a:ext cx="192" cy="192"/>
                  <a:chOff x="576" y="2112"/>
                  <a:chExt cx="192" cy="192"/>
                </a:xfrm>
              </p:grpSpPr>
              <p:sp>
                <p:nvSpPr>
                  <p:cNvPr id="79943" name="Line 22"/>
                  <p:cNvSpPr>
                    <a:spLocks noChangeShapeType="1"/>
                  </p:cNvSpPr>
                  <p:nvPr/>
                </p:nvSpPr>
                <p:spPr bwMode="auto">
                  <a:xfrm>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9944" name="Line 23"/>
                  <p:cNvSpPr>
                    <a:spLocks noChangeShapeType="1"/>
                  </p:cNvSpPr>
                  <p:nvPr/>
                </p:nvSpPr>
                <p:spPr bwMode="auto">
                  <a:xfrm flipV="1">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sp>
              <p:nvSpPr>
                <p:cNvPr id="79942" name="Oval 24"/>
                <p:cNvSpPr>
                  <a:spLocks noChangeArrowheads="1"/>
                </p:cNvSpPr>
                <p:nvPr/>
              </p:nvSpPr>
              <p:spPr bwMode="auto">
                <a:xfrm>
                  <a:off x="2592" y="2880"/>
                  <a:ext cx="192" cy="192"/>
                </a:xfrm>
                <a:prstGeom prst="ellipse">
                  <a:avLst/>
                </a:prstGeom>
                <a:noFill/>
                <a:ln w="28575">
                  <a:solidFill>
                    <a:srgbClr val="99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79938" name="Line 25"/>
              <p:cNvSpPr>
                <a:spLocks noChangeShapeType="1"/>
              </p:cNvSpPr>
              <p:nvPr/>
            </p:nvSpPr>
            <p:spPr bwMode="auto">
              <a:xfrm>
                <a:off x="1824" y="2496"/>
                <a:ext cx="1056" cy="38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79939" name="Text Box 26"/>
              <p:cNvSpPr txBox="1">
                <a:spLocks noChangeArrowheads="1"/>
              </p:cNvSpPr>
              <p:nvPr/>
            </p:nvSpPr>
            <p:spPr bwMode="auto">
              <a:xfrm>
                <a:off x="2784" y="3464"/>
                <a:ext cx="20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CC0066"/>
                    </a:solidFill>
                    <a:latin typeface="Comic Sans MS" charset="0"/>
                  </a:rPr>
                  <a:t>1</a:t>
                </a:r>
              </a:p>
            </p:txBody>
          </p:sp>
        </p:grpSp>
        <p:sp>
          <p:nvSpPr>
            <p:cNvPr id="79910" name="Text Box 27"/>
            <p:cNvSpPr txBox="1">
              <a:spLocks noChangeArrowheads="1"/>
            </p:cNvSpPr>
            <p:nvPr/>
          </p:nvSpPr>
          <p:spPr bwMode="auto">
            <a:xfrm>
              <a:off x="2160" y="2119"/>
              <a:ext cx="51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FF3300"/>
                  </a:solidFill>
                  <a:latin typeface="Symbol" charset="0"/>
                </a:rPr>
                <a:t>b</a:t>
              </a:r>
              <a:r>
                <a:rPr lang="en-US" sz="2400">
                  <a:solidFill>
                    <a:srgbClr val="FF3300"/>
                  </a:solidFill>
                  <a:latin typeface="Comic Sans MS" charset="0"/>
                </a:rPr>
                <a:t> = 1</a:t>
              </a:r>
              <a:endParaRPr lang="en-US" sz="3600">
                <a:solidFill>
                  <a:srgbClr val="FF3300"/>
                </a:solidFill>
                <a:latin typeface="Comic Sans MS" charset="0"/>
                <a:cs typeface="Times New Roman" charset="0"/>
                <a:sym typeface="Symbol" charset="0"/>
              </a:endParaRPr>
            </a:p>
          </p:txBody>
        </p:sp>
        <p:grpSp>
          <p:nvGrpSpPr>
            <p:cNvPr id="79911" name="Group 28"/>
            <p:cNvGrpSpPr>
              <a:grpSpLocks/>
            </p:cNvGrpSpPr>
            <p:nvPr/>
          </p:nvGrpSpPr>
          <p:grpSpPr bwMode="auto">
            <a:xfrm>
              <a:off x="576" y="2496"/>
              <a:ext cx="1248" cy="1256"/>
              <a:chOff x="576" y="2496"/>
              <a:chExt cx="1248" cy="1256"/>
            </a:xfrm>
          </p:grpSpPr>
          <p:grpSp>
            <p:nvGrpSpPr>
              <p:cNvPr id="79924" name="Group 29"/>
              <p:cNvGrpSpPr>
                <a:grpSpLocks/>
              </p:cNvGrpSpPr>
              <p:nvPr/>
            </p:nvGrpSpPr>
            <p:grpSpPr bwMode="auto">
              <a:xfrm>
                <a:off x="576" y="2880"/>
                <a:ext cx="576" cy="576"/>
                <a:chOff x="576" y="2880"/>
                <a:chExt cx="576" cy="576"/>
              </a:xfrm>
            </p:grpSpPr>
            <p:grpSp>
              <p:nvGrpSpPr>
                <p:cNvPr id="79927" name="Group 30"/>
                <p:cNvGrpSpPr>
                  <a:grpSpLocks/>
                </p:cNvGrpSpPr>
                <p:nvPr/>
              </p:nvGrpSpPr>
              <p:grpSpPr bwMode="auto">
                <a:xfrm>
                  <a:off x="576" y="2880"/>
                  <a:ext cx="576" cy="576"/>
                  <a:chOff x="2112" y="1152"/>
                  <a:chExt cx="576" cy="576"/>
                </a:xfrm>
              </p:grpSpPr>
              <p:sp>
                <p:nvSpPr>
                  <p:cNvPr id="79932" name="Rectangle 31"/>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p:spPr>
                <p:txBody>
                  <a:bodyPr wrap="none" anchor="ctr"/>
                  <a:lstStyle/>
                  <a:p>
                    <a:endParaRPr lang="en-US"/>
                  </a:p>
                </p:txBody>
              </p:sp>
              <p:sp>
                <p:nvSpPr>
                  <p:cNvPr id="79933" name="Line 32"/>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9934" name="Line 33"/>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9935" name="Line 34"/>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9936" name="Line 35"/>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79928" name="Group 36"/>
                <p:cNvGrpSpPr>
                  <a:grpSpLocks/>
                </p:cNvGrpSpPr>
                <p:nvPr/>
              </p:nvGrpSpPr>
              <p:grpSpPr bwMode="auto">
                <a:xfrm>
                  <a:off x="768" y="3072"/>
                  <a:ext cx="192" cy="192"/>
                  <a:chOff x="576" y="2112"/>
                  <a:chExt cx="192" cy="192"/>
                </a:xfrm>
              </p:grpSpPr>
              <p:sp>
                <p:nvSpPr>
                  <p:cNvPr id="79930" name="Line 37"/>
                  <p:cNvSpPr>
                    <a:spLocks noChangeShapeType="1"/>
                  </p:cNvSpPr>
                  <p:nvPr/>
                </p:nvSpPr>
                <p:spPr bwMode="auto">
                  <a:xfrm>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9931" name="Line 38"/>
                  <p:cNvSpPr>
                    <a:spLocks noChangeShapeType="1"/>
                  </p:cNvSpPr>
                  <p:nvPr/>
                </p:nvSpPr>
                <p:spPr bwMode="auto">
                  <a:xfrm flipV="1">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sp>
              <p:nvSpPr>
                <p:cNvPr id="79929" name="Oval 39"/>
                <p:cNvSpPr>
                  <a:spLocks noChangeArrowheads="1"/>
                </p:cNvSpPr>
                <p:nvPr/>
              </p:nvSpPr>
              <p:spPr bwMode="auto">
                <a:xfrm>
                  <a:off x="576" y="3072"/>
                  <a:ext cx="192" cy="192"/>
                </a:xfrm>
                <a:prstGeom prst="ellipse">
                  <a:avLst/>
                </a:prstGeom>
                <a:noFill/>
                <a:ln w="28575">
                  <a:solidFill>
                    <a:srgbClr val="99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79925" name="Line 40"/>
              <p:cNvSpPr>
                <a:spLocks noChangeShapeType="1"/>
              </p:cNvSpPr>
              <p:nvPr/>
            </p:nvSpPr>
            <p:spPr bwMode="auto">
              <a:xfrm flipH="1">
                <a:off x="864" y="2496"/>
                <a:ext cx="960" cy="38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79926" name="Text Box 41"/>
              <p:cNvSpPr txBox="1">
                <a:spLocks noChangeArrowheads="1"/>
              </p:cNvSpPr>
              <p:nvPr/>
            </p:nvSpPr>
            <p:spPr bwMode="auto">
              <a:xfrm>
                <a:off x="768" y="3464"/>
                <a:ext cx="233"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CC0066"/>
                    </a:solidFill>
                    <a:latin typeface="Comic Sans MS" charset="0"/>
                  </a:rPr>
                  <a:t>2</a:t>
                </a:r>
              </a:p>
            </p:txBody>
          </p:sp>
        </p:grpSp>
        <p:grpSp>
          <p:nvGrpSpPr>
            <p:cNvPr id="79912" name="Group 42"/>
            <p:cNvGrpSpPr>
              <a:grpSpLocks/>
            </p:cNvGrpSpPr>
            <p:nvPr/>
          </p:nvGrpSpPr>
          <p:grpSpPr bwMode="auto">
            <a:xfrm>
              <a:off x="1536" y="1536"/>
              <a:ext cx="1728" cy="960"/>
              <a:chOff x="1536" y="1536"/>
              <a:chExt cx="1728" cy="960"/>
            </a:xfrm>
          </p:grpSpPr>
          <p:sp>
            <p:nvSpPr>
              <p:cNvPr id="79913" name="Line 43"/>
              <p:cNvSpPr>
                <a:spLocks noChangeShapeType="1"/>
              </p:cNvSpPr>
              <p:nvPr/>
            </p:nvSpPr>
            <p:spPr bwMode="auto">
              <a:xfrm flipH="1">
                <a:off x="1824" y="1536"/>
                <a:ext cx="1440" cy="38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grpSp>
            <p:nvGrpSpPr>
              <p:cNvPr id="79914" name="Group 44"/>
              <p:cNvGrpSpPr>
                <a:grpSpLocks/>
              </p:cNvGrpSpPr>
              <p:nvPr/>
            </p:nvGrpSpPr>
            <p:grpSpPr bwMode="auto">
              <a:xfrm>
                <a:off x="1536" y="1920"/>
                <a:ext cx="576" cy="576"/>
                <a:chOff x="1536" y="1920"/>
                <a:chExt cx="576" cy="576"/>
              </a:xfrm>
            </p:grpSpPr>
            <p:grpSp>
              <p:nvGrpSpPr>
                <p:cNvPr id="79915" name="Group 45"/>
                <p:cNvGrpSpPr>
                  <a:grpSpLocks/>
                </p:cNvGrpSpPr>
                <p:nvPr/>
              </p:nvGrpSpPr>
              <p:grpSpPr bwMode="auto">
                <a:xfrm>
                  <a:off x="1536" y="1920"/>
                  <a:ext cx="576" cy="576"/>
                  <a:chOff x="2112" y="1152"/>
                  <a:chExt cx="576" cy="576"/>
                </a:xfrm>
              </p:grpSpPr>
              <p:sp>
                <p:nvSpPr>
                  <p:cNvPr id="79919" name="Rectangle 46"/>
                  <p:cNvSpPr>
                    <a:spLocks noChangeArrowheads="1"/>
                  </p:cNvSpPr>
                  <p:nvPr/>
                </p:nvSpPr>
                <p:spPr bwMode="auto">
                  <a:xfrm>
                    <a:off x="2112" y="1152"/>
                    <a:ext cx="576" cy="576"/>
                  </a:xfrm>
                  <a:prstGeom prst="rect">
                    <a:avLst/>
                  </a:prstGeom>
                  <a:solidFill>
                    <a:srgbClr val="F0E09A"/>
                  </a:solidFill>
                  <a:ln w="9525">
                    <a:solidFill>
                      <a:schemeClr val="tx1"/>
                    </a:solidFill>
                    <a:miter lim="800000"/>
                    <a:headEnd/>
                    <a:tailEnd/>
                  </a:ln>
                </p:spPr>
                <p:txBody>
                  <a:bodyPr wrap="none" anchor="ctr"/>
                  <a:lstStyle/>
                  <a:p>
                    <a:endParaRPr lang="en-US"/>
                  </a:p>
                </p:txBody>
              </p:sp>
              <p:sp>
                <p:nvSpPr>
                  <p:cNvPr id="79920" name="Line 47"/>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9921" name="Line 48"/>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9922" name="Line 49"/>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9923" name="Line 50"/>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79916" name="Group 51"/>
                <p:cNvGrpSpPr>
                  <a:grpSpLocks/>
                </p:cNvGrpSpPr>
                <p:nvPr/>
              </p:nvGrpSpPr>
              <p:grpSpPr bwMode="auto">
                <a:xfrm>
                  <a:off x="1728" y="2112"/>
                  <a:ext cx="192" cy="192"/>
                  <a:chOff x="576" y="2112"/>
                  <a:chExt cx="192" cy="192"/>
                </a:xfrm>
              </p:grpSpPr>
              <p:sp>
                <p:nvSpPr>
                  <p:cNvPr id="79917" name="Line 52"/>
                  <p:cNvSpPr>
                    <a:spLocks noChangeShapeType="1"/>
                  </p:cNvSpPr>
                  <p:nvPr/>
                </p:nvSpPr>
                <p:spPr bwMode="auto">
                  <a:xfrm>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9918" name="Line 53"/>
                  <p:cNvSpPr>
                    <a:spLocks noChangeShapeType="1"/>
                  </p:cNvSpPr>
                  <p:nvPr/>
                </p:nvSpPr>
                <p:spPr bwMode="auto">
                  <a:xfrm flipV="1">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grpSp>
      </p:grpSp>
      <p:grpSp>
        <p:nvGrpSpPr>
          <p:cNvPr id="79876" name="Group 54"/>
          <p:cNvGrpSpPr>
            <a:grpSpLocks/>
          </p:cNvGrpSpPr>
          <p:nvPr/>
        </p:nvGrpSpPr>
        <p:grpSpPr bwMode="auto">
          <a:xfrm>
            <a:off x="5181601" y="2438400"/>
            <a:ext cx="3332163" cy="3517900"/>
            <a:chOff x="3264" y="1536"/>
            <a:chExt cx="2099" cy="2216"/>
          </a:xfrm>
        </p:grpSpPr>
        <p:grpSp>
          <p:nvGrpSpPr>
            <p:cNvPr id="79877" name="Group 55"/>
            <p:cNvGrpSpPr>
              <a:grpSpLocks/>
            </p:cNvGrpSpPr>
            <p:nvPr/>
          </p:nvGrpSpPr>
          <p:grpSpPr bwMode="auto">
            <a:xfrm>
              <a:off x="3264" y="1536"/>
              <a:ext cx="1652" cy="2216"/>
              <a:chOff x="3264" y="1536"/>
              <a:chExt cx="1652" cy="2216"/>
            </a:xfrm>
          </p:grpSpPr>
          <p:grpSp>
            <p:nvGrpSpPr>
              <p:cNvPr id="79879" name="Group 56"/>
              <p:cNvGrpSpPr>
                <a:grpSpLocks/>
              </p:cNvGrpSpPr>
              <p:nvPr/>
            </p:nvGrpSpPr>
            <p:grpSpPr bwMode="auto">
              <a:xfrm>
                <a:off x="3264" y="1536"/>
                <a:ext cx="1652" cy="960"/>
                <a:chOff x="3264" y="1536"/>
                <a:chExt cx="1652" cy="960"/>
              </a:xfrm>
            </p:grpSpPr>
            <p:grpSp>
              <p:nvGrpSpPr>
                <p:cNvPr id="79895" name="Group 57"/>
                <p:cNvGrpSpPr>
                  <a:grpSpLocks/>
                </p:cNvGrpSpPr>
                <p:nvPr/>
              </p:nvGrpSpPr>
              <p:grpSpPr bwMode="auto">
                <a:xfrm>
                  <a:off x="3264" y="1536"/>
                  <a:ext cx="1536" cy="960"/>
                  <a:chOff x="3264" y="1536"/>
                  <a:chExt cx="1536" cy="960"/>
                </a:xfrm>
              </p:grpSpPr>
              <p:grpSp>
                <p:nvGrpSpPr>
                  <p:cNvPr id="79897" name="Group 58"/>
                  <p:cNvGrpSpPr>
                    <a:grpSpLocks/>
                  </p:cNvGrpSpPr>
                  <p:nvPr/>
                </p:nvGrpSpPr>
                <p:grpSpPr bwMode="auto">
                  <a:xfrm>
                    <a:off x="4224" y="1920"/>
                    <a:ext cx="576" cy="576"/>
                    <a:chOff x="4224" y="1920"/>
                    <a:chExt cx="576" cy="576"/>
                  </a:xfrm>
                </p:grpSpPr>
                <p:grpSp>
                  <p:nvGrpSpPr>
                    <p:cNvPr id="79899" name="Group 59"/>
                    <p:cNvGrpSpPr>
                      <a:grpSpLocks/>
                    </p:cNvGrpSpPr>
                    <p:nvPr/>
                  </p:nvGrpSpPr>
                  <p:grpSpPr bwMode="auto">
                    <a:xfrm>
                      <a:off x="4224" y="1920"/>
                      <a:ext cx="576" cy="576"/>
                      <a:chOff x="2112" y="1152"/>
                      <a:chExt cx="576" cy="576"/>
                    </a:xfrm>
                  </p:grpSpPr>
                  <p:sp>
                    <p:nvSpPr>
                      <p:cNvPr id="79903" name="Rectangle 60"/>
                      <p:cNvSpPr>
                        <a:spLocks noChangeArrowheads="1"/>
                      </p:cNvSpPr>
                      <p:nvPr/>
                    </p:nvSpPr>
                    <p:spPr bwMode="auto">
                      <a:xfrm>
                        <a:off x="2112" y="1152"/>
                        <a:ext cx="576" cy="576"/>
                      </a:xfrm>
                      <a:prstGeom prst="rect">
                        <a:avLst/>
                      </a:prstGeom>
                      <a:solidFill>
                        <a:srgbClr val="F0E09A"/>
                      </a:solidFill>
                      <a:ln w="9525">
                        <a:solidFill>
                          <a:schemeClr val="tx1"/>
                        </a:solidFill>
                        <a:miter lim="800000"/>
                        <a:headEnd/>
                        <a:tailEnd/>
                      </a:ln>
                    </p:spPr>
                    <p:txBody>
                      <a:bodyPr wrap="none" anchor="ctr"/>
                      <a:lstStyle/>
                      <a:p>
                        <a:endParaRPr lang="en-US"/>
                      </a:p>
                    </p:txBody>
                  </p:sp>
                  <p:sp>
                    <p:nvSpPr>
                      <p:cNvPr id="79904" name="Line 61"/>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9905" name="Line 62"/>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9906" name="Line 63"/>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9907" name="Line 64"/>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79900" name="Group 65"/>
                    <p:cNvGrpSpPr>
                      <a:grpSpLocks/>
                    </p:cNvGrpSpPr>
                    <p:nvPr/>
                  </p:nvGrpSpPr>
                  <p:grpSpPr bwMode="auto">
                    <a:xfrm>
                      <a:off x="4224" y="2112"/>
                      <a:ext cx="192" cy="192"/>
                      <a:chOff x="576" y="2112"/>
                      <a:chExt cx="192" cy="192"/>
                    </a:xfrm>
                  </p:grpSpPr>
                  <p:sp>
                    <p:nvSpPr>
                      <p:cNvPr id="79901" name="Line 66"/>
                      <p:cNvSpPr>
                        <a:spLocks noChangeShapeType="1"/>
                      </p:cNvSpPr>
                      <p:nvPr/>
                    </p:nvSpPr>
                    <p:spPr bwMode="auto">
                      <a:xfrm>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9902" name="Line 67"/>
                      <p:cNvSpPr>
                        <a:spLocks noChangeShapeType="1"/>
                      </p:cNvSpPr>
                      <p:nvPr/>
                    </p:nvSpPr>
                    <p:spPr bwMode="auto">
                      <a:xfrm flipV="1">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sp>
                <p:nvSpPr>
                  <p:cNvPr id="79898" name="Line 68"/>
                  <p:cNvSpPr>
                    <a:spLocks noChangeShapeType="1"/>
                  </p:cNvSpPr>
                  <p:nvPr/>
                </p:nvSpPr>
                <p:spPr bwMode="auto">
                  <a:xfrm>
                    <a:off x="3264" y="1536"/>
                    <a:ext cx="1248" cy="38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grpSp>
            <p:sp>
              <p:nvSpPr>
                <p:cNvPr id="79896" name="Text Box 69"/>
                <p:cNvSpPr txBox="1">
                  <a:spLocks noChangeArrowheads="1"/>
                </p:cNvSpPr>
                <p:nvPr/>
              </p:nvSpPr>
              <p:spPr bwMode="auto">
                <a:xfrm>
                  <a:off x="4800" y="2071"/>
                  <a:ext cx="11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endParaRPr lang="en-US" sz="2400">
                    <a:latin typeface="Comic Sans MS" charset="0"/>
                  </a:endParaRPr>
                </a:p>
              </p:txBody>
            </p:sp>
          </p:grpSp>
          <p:grpSp>
            <p:nvGrpSpPr>
              <p:cNvPr id="79880" name="Group 70"/>
              <p:cNvGrpSpPr>
                <a:grpSpLocks/>
              </p:cNvGrpSpPr>
              <p:nvPr/>
            </p:nvGrpSpPr>
            <p:grpSpPr bwMode="auto">
              <a:xfrm>
                <a:off x="4224" y="2496"/>
                <a:ext cx="576" cy="1256"/>
                <a:chOff x="4224" y="2496"/>
                <a:chExt cx="576" cy="1256"/>
              </a:xfrm>
            </p:grpSpPr>
            <p:grpSp>
              <p:nvGrpSpPr>
                <p:cNvPr id="79881" name="Group 71"/>
                <p:cNvGrpSpPr>
                  <a:grpSpLocks/>
                </p:cNvGrpSpPr>
                <p:nvPr/>
              </p:nvGrpSpPr>
              <p:grpSpPr bwMode="auto">
                <a:xfrm>
                  <a:off x="4224" y="2496"/>
                  <a:ext cx="576" cy="960"/>
                  <a:chOff x="4224" y="2496"/>
                  <a:chExt cx="576" cy="960"/>
                </a:xfrm>
              </p:grpSpPr>
              <p:grpSp>
                <p:nvGrpSpPr>
                  <p:cNvPr id="79883" name="Group 72"/>
                  <p:cNvGrpSpPr>
                    <a:grpSpLocks/>
                  </p:cNvGrpSpPr>
                  <p:nvPr/>
                </p:nvGrpSpPr>
                <p:grpSpPr bwMode="auto">
                  <a:xfrm>
                    <a:off x="4224" y="2880"/>
                    <a:ext cx="576" cy="576"/>
                    <a:chOff x="4224" y="2880"/>
                    <a:chExt cx="576" cy="576"/>
                  </a:xfrm>
                </p:grpSpPr>
                <p:grpSp>
                  <p:nvGrpSpPr>
                    <p:cNvPr id="79885" name="Group 73"/>
                    <p:cNvGrpSpPr>
                      <a:grpSpLocks/>
                    </p:cNvGrpSpPr>
                    <p:nvPr/>
                  </p:nvGrpSpPr>
                  <p:grpSpPr bwMode="auto">
                    <a:xfrm>
                      <a:off x="4224" y="2880"/>
                      <a:ext cx="576" cy="576"/>
                      <a:chOff x="2112" y="1152"/>
                      <a:chExt cx="576" cy="576"/>
                    </a:xfrm>
                  </p:grpSpPr>
                  <p:sp>
                    <p:nvSpPr>
                      <p:cNvPr id="79890" name="Rectangle 74"/>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p:spPr>
                    <p:txBody>
                      <a:bodyPr wrap="none" anchor="ctr"/>
                      <a:lstStyle/>
                      <a:p>
                        <a:endParaRPr lang="en-US"/>
                      </a:p>
                    </p:txBody>
                  </p:sp>
                  <p:sp>
                    <p:nvSpPr>
                      <p:cNvPr id="79891" name="Line 75"/>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9892" name="Line 76"/>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9893" name="Line 77"/>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9894" name="Line 78"/>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79886" name="Group 79"/>
                    <p:cNvGrpSpPr>
                      <a:grpSpLocks/>
                    </p:cNvGrpSpPr>
                    <p:nvPr/>
                  </p:nvGrpSpPr>
                  <p:grpSpPr bwMode="auto">
                    <a:xfrm>
                      <a:off x="4224" y="3072"/>
                      <a:ext cx="192" cy="192"/>
                      <a:chOff x="576" y="2112"/>
                      <a:chExt cx="192" cy="192"/>
                    </a:xfrm>
                  </p:grpSpPr>
                  <p:sp>
                    <p:nvSpPr>
                      <p:cNvPr id="79888" name="Line 80"/>
                      <p:cNvSpPr>
                        <a:spLocks noChangeShapeType="1"/>
                      </p:cNvSpPr>
                      <p:nvPr/>
                    </p:nvSpPr>
                    <p:spPr bwMode="auto">
                      <a:xfrm>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9889" name="Line 81"/>
                      <p:cNvSpPr>
                        <a:spLocks noChangeShapeType="1"/>
                      </p:cNvSpPr>
                      <p:nvPr/>
                    </p:nvSpPr>
                    <p:spPr bwMode="auto">
                      <a:xfrm flipV="1">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sp>
                  <p:nvSpPr>
                    <p:cNvPr id="79887" name="Oval 82"/>
                    <p:cNvSpPr>
                      <a:spLocks noChangeArrowheads="1"/>
                    </p:cNvSpPr>
                    <p:nvPr/>
                  </p:nvSpPr>
                  <p:spPr bwMode="auto">
                    <a:xfrm>
                      <a:off x="4224" y="2880"/>
                      <a:ext cx="192" cy="192"/>
                    </a:xfrm>
                    <a:prstGeom prst="ellipse">
                      <a:avLst/>
                    </a:prstGeom>
                    <a:noFill/>
                    <a:ln w="28575">
                      <a:solidFill>
                        <a:srgbClr val="99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79884" name="Line 83"/>
                  <p:cNvSpPr>
                    <a:spLocks noChangeShapeType="1"/>
                  </p:cNvSpPr>
                  <p:nvPr/>
                </p:nvSpPr>
                <p:spPr bwMode="auto">
                  <a:xfrm>
                    <a:off x="4512" y="2496"/>
                    <a:ext cx="0" cy="38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grpSp>
            <p:sp>
              <p:nvSpPr>
                <p:cNvPr id="79882" name="Text Box 84"/>
                <p:cNvSpPr txBox="1">
                  <a:spLocks noChangeArrowheads="1"/>
                </p:cNvSpPr>
                <p:nvPr/>
              </p:nvSpPr>
              <p:spPr bwMode="auto">
                <a:xfrm>
                  <a:off x="4416" y="3464"/>
                  <a:ext cx="28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CC0066"/>
                      </a:solidFill>
                      <a:latin typeface="Comic Sans MS" charset="0"/>
                    </a:rPr>
                    <a:t>-1</a:t>
                  </a:r>
                </a:p>
              </p:txBody>
            </p:sp>
          </p:grpSp>
        </p:grpSp>
        <p:sp>
          <p:nvSpPr>
            <p:cNvPr id="79878" name="Text Box 85"/>
            <p:cNvSpPr txBox="1">
              <a:spLocks noChangeArrowheads="1"/>
            </p:cNvSpPr>
            <p:nvPr/>
          </p:nvSpPr>
          <p:spPr bwMode="auto">
            <a:xfrm>
              <a:off x="4800" y="2071"/>
              <a:ext cx="563"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FF3300"/>
                  </a:solidFill>
                  <a:latin typeface="Symbol" charset="0"/>
                </a:rPr>
                <a:t>b</a:t>
              </a:r>
              <a:r>
                <a:rPr lang="en-US" sz="2400">
                  <a:solidFill>
                    <a:srgbClr val="FF3300"/>
                  </a:solidFill>
                  <a:latin typeface="Comic Sans MS" charset="0"/>
                </a:rPr>
                <a:t>: -1</a:t>
              </a:r>
              <a:r>
                <a:rPr lang="en-US" sz="2400">
                  <a:latin typeface="Comic Sans MS" charset="0"/>
                </a:rPr>
                <a:t> </a:t>
              </a:r>
            </a:p>
          </p:txBody>
        </p:sp>
      </p:grpSp>
      <p:sp>
        <p:nvSpPr>
          <p:cNvPr id="2" name="Slide Number Placeholder 1">
            <a:extLst>
              <a:ext uri="{FF2B5EF4-FFF2-40B4-BE49-F238E27FC236}">
                <a16:creationId xmlns:a16="http://schemas.microsoft.com/office/drawing/2014/main" id="{E148C833-2E86-494E-81EB-629086DBC1B3}"/>
              </a:ext>
            </a:extLst>
          </p:cNvPr>
          <p:cNvSpPr>
            <a:spLocks noGrp="1"/>
          </p:cNvSpPr>
          <p:nvPr>
            <p:ph type="sldNum" sz="quarter" idx="12"/>
          </p:nvPr>
        </p:nvSpPr>
        <p:spPr/>
        <p:txBody>
          <a:bodyPr/>
          <a:lstStyle/>
          <a:p>
            <a:r>
              <a:rPr lang="en-US"/>
              <a:t>47</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a:xfrm>
            <a:off x="685800" y="0"/>
            <a:ext cx="7772400" cy="1143000"/>
          </a:xfrm>
        </p:spPr>
        <p:txBody>
          <a:bodyPr/>
          <a:lstStyle/>
          <a:p>
            <a:r>
              <a:rPr lang="en-US" sz="3600">
                <a:solidFill>
                  <a:schemeClr val="tx1"/>
                </a:solidFill>
                <a:latin typeface="Times New Roman" charset="0"/>
                <a:ea typeface="ＭＳ Ｐゴシック" charset="0"/>
                <a:cs typeface="ＭＳ Ｐゴシック" charset="0"/>
              </a:rPr>
              <a:t>Alpha-Beta Tic-Tac-Toe Example</a:t>
            </a:r>
          </a:p>
        </p:txBody>
      </p:sp>
      <p:sp>
        <p:nvSpPr>
          <p:cNvPr id="81922" name="Text Box 3"/>
          <p:cNvSpPr txBox="1">
            <a:spLocks noChangeArrowheads="1"/>
          </p:cNvSpPr>
          <p:nvPr/>
        </p:nvSpPr>
        <p:spPr bwMode="auto">
          <a:xfrm>
            <a:off x="5638800" y="1839913"/>
            <a:ext cx="8493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009900"/>
                </a:solidFill>
                <a:latin typeface="Symbol" charset="0"/>
              </a:rPr>
              <a:t>a</a:t>
            </a:r>
            <a:r>
              <a:rPr lang="en-US" sz="2400">
                <a:solidFill>
                  <a:srgbClr val="009900"/>
                </a:solidFill>
                <a:latin typeface="Comic Sans MS" charset="0"/>
              </a:rPr>
              <a:t> = </a:t>
            </a:r>
            <a:r>
              <a:rPr lang="en-US" sz="2400">
                <a:solidFill>
                  <a:srgbClr val="009900"/>
                </a:solidFill>
                <a:latin typeface="Comic Sans MS" charset="0"/>
                <a:cs typeface="Times New Roman" charset="0"/>
                <a:sym typeface="Symbol" charset="0"/>
              </a:rPr>
              <a:t>1</a:t>
            </a:r>
          </a:p>
        </p:txBody>
      </p:sp>
      <p:grpSp>
        <p:nvGrpSpPr>
          <p:cNvPr id="81923" name="Group 4"/>
          <p:cNvGrpSpPr>
            <a:grpSpLocks/>
          </p:cNvGrpSpPr>
          <p:nvPr/>
        </p:nvGrpSpPr>
        <p:grpSpPr bwMode="auto">
          <a:xfrm>
            <a:off x="914400" y="1524000"/>
            <a:ext cx="4908550" cy="4432300"/>
            <a:chOff x="576" y="960"/>
            <a:chExt cx="3092" cy="2792"/>
          </a:xfrm>
        </p:grpSpPr>
        <p:grpSp>
          <p:nvGrpSpPr>
            <p:cNvPr id="81959" name="Group 5"/>
            <p:cNvGrpSpPr>
              <a:grpSpLocks/>
            </p:cNvGrpSpPr>
            <p:nvPr/>
          </p:nvGrpSpPr>
          <p:grpSpPr bwMode="auto">
            <a:xfrm>
              <a:off x="2976" y="960"/>
              <a:ext cx="692" cy="576"/>
              <a:chOff x="2976" y="960"/>
              <a:chExt cx="692" cy="576"/>
            </a:xfrm>
          </p:grpSpPr>
          <p:grpSp>
            <p:nvGrpSpPr>
              <p:cNvPr id="82001" name="Group 6"/>
              <p:cNvGrpSpPr>
                <a:grpSpLocks/>
              </p:cNvGrpSpPr>
              <p:nvPr/>
            </p:nvGrpSpPr>
            <p:grpSpPr bwMode="auto">
              <a:xfrm>
                <a:off x="2976" y="960"/>
                <a:ext cx="576" cy="576"/>
                <a:chOff x="2112" y="1152"/>
                <a:chExt cx="576" cy="576"/>
              </a:xfrm>
            </p:grpSpPr>
            <p:sp>
              <p:nvSpPr>
                <p:cNvPr id="82003" name="Rectangle 7"/>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p:spPr>
              <p:txBody>
                <a:bodyPr wrap="none" anchor="ctr"/>
                <a:lstStyle/>
                <a:p>
                  <a:endParaRPr lang="en-US"/>
                </a:p>
              </p:txBody>
            </p:sp>
            <p:sp>
              <p:nvSpPr>
                <p:cNvPr id="82004" name="Line 8"/>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82005" name="Line 9"/>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82006" name="Line 10"/>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82007" name="Line 11"/>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sp>
            <p:nvSpPr>
              <p:cNvPr id="82002" name="Text Box 12"/>
              <p:cNvSpPr txBox="1">
                <a:spLocks noChangeArrowheads="1"/>
              </p:cNvSpPr>
              <p:nvPr/>
            </p:nvSpPr>
            <p:spPr bwMode="auto">
              <a:xfrm>
                <a:off x="3552" y="1062"/>
                <a:ext cx="116"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endParaRPr lang="en-US" sz="3600">
                  <a:solidFill>
                    <a:srgbClr val="009900"/>
                  </a:solidFill>
                  <a:cs typeface="Times New Roman" charset="0"/>
                  <a:sym typeface="Symbol" charset="0"/>
                </a:endParaRPr>
              </a:p>
            </p:txBody>
          </p:sp>
        </p:grpSp>
        <p:grpSp>
          <p:nvGrpSpPr>
            <p:cNvPr id="81960" name="Group 13"/>
            <p:cNvGrpSpPr>
              <a:grpSpLocks/>
            </p:cNvGrpSpPr>
            <p:nvPr/>
          </p:nvGrpSpPr>
          <p:grpSpPr bwMode="auto">
            <a:xfrm>
              <a:off x="1824" y="2496"/>
              <a:ext cx="1344" cy="1256"/>
              <a:chOff x="1824" y="2496"/>
              <a:chExt cx="1344" cy="1256"/>
            </a:xfrm>
          </p:grpSpPr>
          <p:grpSp>
            <p:nvGrpSpPr>
              <p:cNvPr id="81988" name="Group 14"/>
              <p:cNvGrpSpPr>
                <a:grpSpLocks/>
              </p:cNvGrpSpPr>
              <p:nvPr/>
            </p:nvGrpSpPr>
            <p:grpSpPr bwMode="auto">
              <a:xfrm>
                <a:off x="2592" y="2880"/>
                <a:ext cx="576" cy="576"/>
                <a:chOff x="2592" y="2880"/>
                <a:chExt cx="576" cy="576"/>
              </a:xfrm>
            </p:grpSpPr>
            <p:grpSp>
              <p:nvGrpSpPr>
                <p:cNvPr id="81991" name="Group 15"/>
                <p:cNvGrpSpPr>
                  <a:grpSpLocks/>
                </p:cNvGrpSpPr>
                <p:nvPr/>
              </p:nvGrpSpPr>
              <p:grpSpPr bwMode="auto">
                <a:xfrm>
                  <a:off x="2592" y="2880"/>
                  <a:ext cx="576" cy="576"/>
                  <a:chOff x="2112" y="1152"/>
                  <a:chExt cx="576" cy="576"/>
                </a:xfrm>
              </p:grpSpPr>
              <p:sp>
                <p:nvSpPr>
                  <p:cNvPr id="81996" name="Rectangle 16"/>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p:spPr>
                <p:txBody>
                  <a:bodyPr wrap="none" anchor="ctr"/>
                  <a:lstStyle/>
                  <a:p>
                    <a:endParaRPr lang="en-US"/>
                  </a:p>
                </p:txBody>
              </p:sp>
              <p:sp>
                <p:nvSpPr>
                  <p:cNvPr id="81997" name="Line 17"/>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81998" name="Line 18"/>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81999" name="Line 19"/>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82000" name="Line 20"/>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81992" name="Group 21"/>
                <p:cNvGrpSpPr>
                  <a:grpSpLocks/>
                </p:cNvGrpSpPr>
                <p:nvPr/>
              </p:nvGrpSpPr>
              <p:grpSpPr bwMode="auto">
                <a:xfrm>
                  <a:off x="2784" y="3072"/>
                  <a:ext cx="192" cy="192"/>
                  <a:chOff x="576" y="2112"/>
                  <a:chExt cx="192" cy="192"/>
                </a:xfrm>
              </p:grpSpPr>
              <p:sp>
                <p:nvSpPr>
                  <p:cNvPr id="81994" name="Line 22"/>
                  <p:cNvSpPr>
                    <a:spLocks noChangeShapeType="1"/>
                  </p:cNvSpPr>
                  <p:nvPr/>
                </p:nvSpPr>
                <p:spPr bwMode="auto">
                  <a:xfrm>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81995" name="Line 23"/>
                  <p:cNvSpPr>
                    <a:spLocks noChangeShapeType="1"/>
                  </p:cNvSpPr>
                  <p:nvPr/>
                </p:nvSpPr>
                <p:spPr bwMode="auto">
                  <a:xfrm flipV="1">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sp>
              <p:nvSpPr>
                <p:cNvPr id="81993" name="Oval 24"/>
                <p:cNvSpPr>
                  <a:spLocks noChangeArrowheads="1"/>
                </p:cNvSpPr>
                <p:nvPr/>
              </p:nvSpPr>
              <p:spPr bwMode="auto">
                <a:xfrm>
                  <a:off x="2592" y="2880"/>
                  <a:ext cx="192" cy="192"/>
                </a:xfrm>
                <a:prstGeom prst="ellipse">
                  <a:avLst/>
                </a:prstGeom>
                <a:noFill/>
                <a:ln w="28575">
                  <a:solidFill>
                    <a:srgbClr val="99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81989" name="Line 25"/>
              <p:cNvSpPr>
                <a:spLocks noChangeShapeType="1"/>
              </p:cNvSpPr>
              <p:nvPr/>
            </p:nvSpPr>
            <p:spPr bwMode="auto">
              <a:xfrm>
                <a:off x="1824" y="2496"/>
                <a:ext cx="1056" cy="38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81990" name="Text Box 26"/>
              <p:cNvSpPr txBox="1">
                <a:spLocks noChangeArrowheads="1"/>
              </p:cNvSpPr>
              <p:nvPr/>
            </p:nvSpPr>
            <p:spPr bwMode="auto">
              <a:xfrm>
                <a:off x="2784" y="3464"/>
                <a:ext cx="20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CC0066"/>
                    </a:solidFill>
                    <a:latin typeface="Comic Sans MS" charset="0"/>
                  </a:rPr>
                  <a:t>1</a:t>
                </a:r>
              </a:p>
            </p:txBody>
          </p:sp>
        </p:grpSp>
        <p:sp>
          <p:nvSpPr>
            <p:cNvPr id="81961" name="Text Box 27"/>
            <p:cNvSpPr txBox="1">
              <a:spLocks noChangeArrowheads="1"/>
            </p:cNvSpPr>
            <p:nvPr/>
          </p:nvSpPr>
          <p:spPr bwMode="auto">
            <a:xfrm>
              <a:off x="2160" y="2119"/>
              <a:ext cx="51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FF3300"/>
                  </a:solidFill>
                  <a:latin typeface="Symbol" charset="0"/>
                </a:rPr>
                <a:t>b</a:t>
              </a:r>
              <a:r>
                <a:rPr lang="en-US" sz="2400">
                  <a:solidFill>
                    <a:srgbClr val="FF3300"/>
                  </a:solidFill>
                  <a:latin typeface="Comic Sans MS" charset="0"/>
                </a:rPr>
                <a:t> = 1</a:t>
              </a:r>
              <a:endParaRPr lang="en-US" sz="3600">
                <a:solidFill>
                  <a:srgbClr val="FF3300"/>
                </a:solidFill>
                <a:latin typeface="Comic Sans MS" charset="0"/>
                <a:cs typeface="Times New Roman" charset="0"/>
                <a:sym typeface="Symbol" charset="0"/>
              </a:endParaRPr>
            </a:p>
          </p:txBody>
        </p:sp>
        <p:grpSp>
          <p:nvGrpSpPr>
            <p:cNvPr id="81962" name="Group 28"/>
            <p:cNvGrpSpPr>
              <a:grpSpLocks/>
            </p:cNvGrpSpPr>
            <p:nvPr/>
          </p:nvGrpSpPr>
          <p:grpSpPr bwMode="auto">
            <a:xfrm>
              <a:off x="576" y="2496"/>
              <a:ext cx="1248" cy="1256"/>
              <a:chOff x="576" y="2496"/>
              <a:chExt cx="1248" cy="1256"/>
            </a:xfrm>
          </p:grpSpPr>
          <p:grpSp>
            <p:nvGrpSpPr>
              <p:cNvPr id="81975" name="Group 29"/>
              <p:cNvGrpSpPr>
                <a:grpSpLocks/>
              </p:cNvGrpSpPr>
              <p:nvPr/>
            </p:nvGrpSpPr>
            <p:grpSpPr bwMode="auto">
              <a:xfrm>
                <a:off x="576" y="2880"/>
                <a:ext cx="576" cy="576"/>
                <a:chOff x="576" y="2880"/>
                <a:chExt cx="576" cy="576"/>
              </a:xfrm>
            </p:grpSpPr>
            <p:grpSp>
              <p:nvGrpSpPr>
                <p:cNvPr id="81978" name="Group 30"/>
                <p:cNvGrpSpPr>
                  <a:grpSpLocks/>
                </p:cNvGrpSpPr>
                <p:nvPr/>
              </p:nvGrpSpPr>
              <p:grpSpPr bwMode="auto">
                <a:xfrm>
                  <a:off x="576" y="2880"/>
                  <a:ext cx="576" cy="576"/>
                  <a:chOff x="2112" y="1152"/>
                  <a:chExt cx="576" cy="576"/>
                </a:xfrm>
              </p:grpSpPr>
              <p:sp>
                <p:nvSpPr>
                  <p:cNvPr id="81983" name="Rectangle 31"/>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p:spPr>
                <p:txBody>
                  <a:bodyPr wrap="none" anchor="ctr"/>
                  <a:lstStyle/>
                  <a:p>
                    <a:endParaRPr lang="en-US"/>
                  </a:p>
                </p:txBody>
              </p:sp>
              <p:sp>
                <p:nvSpPr>
                  <p:cNvPr id="81984" name="Line 32"/>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81985" name="Line 33"/>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81986" name="Line 34"/>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81987" name="Line 35"/>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81979" name="Group 36"/>
                <p:cNvGrpSpPr>
                  <a:grpSpLocks/>
                </p:cNvGrpSpPr>
                <p:nvPr/>
              </p:nvGrpSpPr>
              <p:grpSpPr bwMode="auto">
                <a:xfrm>
                  <a:off x="768" y="3072"/>
                  <a:ext cx="192" cy="192"/>
                  <a:chOff x="576" y="2112"/>
                  <a:chExt cx="192" cy="192"/>
                </a:xfrm>
              </p:grpSpPr>
              <p:sp>
                <p:nvSpPr>
                  <p:cNvPr id="81981" name="Line 37"/>
                  <p:cNvSpPr>
                    <a:spLocks noChangeShapeType="1"/>
                  </p:cNvSpPr>
                  <p:nvPr/>
                </p:nvSpPr>
                <p:spPr bwMode="auto">
                  <a:xfrm>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81982" name="Line 38"/>
                  <p:cNvSpPr>
                    <a:spLocks noChangeShapeType="1"/>
                  </p:cNvSpPr>
                  <p:nvPr/>
                </p:nvSpPr>
                <p:spPr bwMode="auto">
                  <a:xfrm flipV="1">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sp>
              <p:nvSpPr>
                <p:cNvPr id="81980" name="Oval 39"/>
                <p:cNvSpPr>
                  <a:spLocks noChangeArrowheads="1"/>
                </p:cNvSpPr>
                <p:nvPr/>
              </p:nvSpPr>
              <p:spPr bwMode="auto">
                <a:xfrm>
                  <a:off x="576" y="3072"/>
                  <a:ext cx="192" cy="192"/>
                </a:xfrm>
                <a:prstGeom prst="ellipse">
                  <a:avLst/>
                </a:prstGeom>
                <a:noFill/>
                <a:ln w="28575">
                  <a:solidFill>
                    <a:srgbClr val="99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81976" name="Line 40"/>
              <p:cNvSpPr>
                <a:spLocks noChangeShapeType="1"/>
              </p:cNvSpPr>
              <p:nvPr/>
            </p:nvSpPr>
            <p:spPr bwMode="auto">
              <a:xfrm flipH="1">
                <a:off x="864" y="2496"/>
                <a:ext cx="960" cy="38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81977" name="Text Box 41"/>
              <p:cNvSpPr txBox="1">
                <a:spLocks noChangeArrowheads="1"/>
              </p:cNvSpPr>
              <p:nvPr/>
            </p:nvSpPr>
            <p:spPr bwMode="auto">
              <a:xfrm>
                <a:off x="768" y="3464"/>
                <a:ext cx="233"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CC0066"/>
                    </a:solidFill>
                    <a:latin typeface="Comic Sans MS" charset="0"/>
                  </a:rPr>
                  <a:t>2</a:t>
                </a:r>
              </a:p>
            </p:txBody>
          </p:sp>
        </p:grpSp>
        <p:grpSp>
          <p:nvGrpSpPr>
            <p:cNvPr id="81963" name="Group 42"/>
            <p:cNvGrpSpPr>
              <a:grpSpLocks/>
            </p:cNvGrpSpPr>
            <p:nvPr/>
          </p:nvGrpSpPr>
          <p:grpSpPr bwMode="auto">
            <a:xfrm>
              <a:off x="1536" y="1536"/>
              <a:ext cx="1728" cy="960"/>
              <a:chOff x="1536" y="1536"/>
              <a:chExt cx="1728" cy="960"/>
            </a:xfrm>
          </p:grpSpPr>
          <p:sp>
            <p:nvSpPr>
              <p:cNvPr id="81964" name="Line 43"/>
              <p:cNvSpPr>
                <a:spLocks noChangeShapeType="1"/>
              </p:cNvSpPr>
              <p:nvPr/>
            </p:nvSpPr>
            <p:spPr bwMode="auto">
              <a:xfrm flipH="1">
                <a:off x="1824" y="1536"/>
                <a:ext cx="1440" cy="38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grpSp>
            <p:nvGrpSpPr>
              <p:cNvPr id="81965" name="Group 44"/>
              <p:cNvGrpSpPr>
                <a:grpSpLocks/>
              </p:cNvGrpSpPr>
              <p:nvPr/>
            </p:nvGrpSpPr>
            <p:grpSpPr bwMode="auto">
              <a:xfrm>
                <a:off x="1536" y="1920"/>
                <a:ext cx="576" cy="576"/>
                <a:chOff x="1536" y="1920"/>
                <a:chExt cx="576" cy="576"/>
              </a:xfrm>
            </p:grpSpPr>
            <p:grpSp>
              <p:nvGrpSpPr>
                <p:cNvPr id="81966" name="Group 45"/>
                <p:cNvGrpSpPr>
                  <a:grpSpLocks/>
                </p:cNvGrpSpPr>
                <p:nvPr/>
              </p:nvGrpSpPr>
              <p:grpSpPr bwMode="auto">
                <a:xfrm>
                  <a:off x="1536" y="1920"/>
                  <a:ext cx="576" cy="576"/>
                  <a:chOff x="2112" y="1152"/>
                  <a:chExt cx="576" cy="576"/>
                </a:xfrm>
              </p:grpSpPr>
              <p:sp>
                <p:nvSpPr>
                  <p:cNvPr id="81970" name="Rectangle 46"/>
                  <p:cNvSpPr>
                    <a:spLocks noChangeArrowheads="1"/>
                  </p:cNvSpPr>
                  <p:nvPr/>
                </p:nvSpPr>
                <p:spPr bwMode="auto">
                  <a:xfrm>
                    <a:off x="2112" y="1152"/>
                    <a:ext cx="576" cy="576"/>
                  </a:xfrm>
                  <a:prstGeom prst="rect">
                    <a:avLst/>
                  </a:prstGeom>
                  <a:solidFill>
                    <a:srgbClr val="F0E09A"/>
                  </a:solidFill>
                  <a:ln w="9525">
                    <a:solidFill>
                      <a:schemeClr val="tx1"/>
                    </a:solidFill>
                    <a:miter lim="800000"/>
                    <a:headEnd/>
                    <a:tailEnd/>
                  </a:ln>
                </p:spPr>
                <p:txBody>
                  <a:bodyPr wrap="none" anchor="ctr"/>
                  <a:lstStyle/>
                  <a:p>
                    <a:endParaRPr lang="en-US"/>
                  </a:p>
                </p:txBody>
              </p:sp>
              <p:sp>
                <p:nvSpPr>
                  <p:cNvPr id="81971" name="Line 47"/>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81972" name="Line 48"/>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81973" name="Line 49"/>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81974" name="Line 50"/>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81967" name="Group 51"/>
                <p:cNvGrpSpPr>
                  <a:grpSpLocks/>
                </p:cNvGrpSpPr>
                <p:nvPr/>
              </p:nvGrpSpPr>
              <p:grpSpPr bwMode="auto">
                <a:xfrm>
                  <a:off x="1728" y="2112"/>
                  <a:ext cx="192" cy="192"/>
                  <a:chOff x="576" y="2112"/>
                  <a:chExt cx="192" cy="192"/>
                </a:xfrm>
              </p:grpSpPr>
              <p:sp>
                <p:nvSpPr>
                  <p:cNvPr id="81968" name="Line 52"/>
                  <p:cNvSpPr>
                    <a:spLocks noChangeShapeType="1"/>
                  </p:cNvSpPr>
                  <p:nvPr/>
                </p:nvSpPr>
                <p:spPr bwMode="auto">
                  <a:xfrm>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81969" name="Line 53"/>
                  <p:cNvSpPr>
                    <a:spLocks noChangeShapeType="1"/>
                  </p:cNvSpPr>
                  <p:nvPr/>
                </p:nvSpPr>
                <p:spPr bwMode="auto">
                  <a:xfrm flipV="1">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grpSp>
      </p:grpSp>
      <p:grpSp>
        <p:nvGrpSpPr>
          <p:cNvPr id="81924" name="Group 54"/>
          <p:cNvGrpSpPr>
            <a:grpSpLocks/>
          </p:cNvGrpSpPr>
          <p:nvPr/>
        </p:nvGrpSpPr>
        <p:grpSpPr bwMode="auto">
          <a:xfrm>
            <a:off x="5181600" y="2438400"/>
            <a:ext cx="3479800" cy="3517900"/>
            <a:chOff x="3264" y="1536"/>
            <a:chExt cx="2192" cy="2216"/>
          </a:xfrm>
        </p:grpSpPr>
        <p:grpSp>
          <p:nvGrpSpPr>
            <p:cNvPr id="81928" name="Group 55"/>
            <p:cNvGrpSpPr>
              <a:grpSpLocks/>
            </p:cNvGrpSpPr>
            <p:nvPr/>
          </p:nvGrpSpPr>
          <p:grpSpPr bwMode="auto">
            <a:xfrm>
              <a:off x="3264" y="1536"/>
              <a:ext cx="1652" cy="2216"/>
              <a:chOff x="3264" y="1536"/>
              <a:chExt cx="1652" cy="2216"/>
            </a:xfrm>
          </p:grpSpPr>
          <p:grpSp>
            <p:nvGrpSpPr>
              <p:cNvPr id="81930" name="Group 56"/>
              <p:cNvGrpSpPr>
                <a:grpSpLocks/>
              </p:cNvGrpSpPr>
              <p:nvPr/>
            </p:nvGrpSpPr>
            <p:grpSpPr bwMode="auto">
              <a:xfrm>
                <a:off x="3264" y="1536"/>
                <a:ext cx="1652" cy="960"/>
                <a:chOff x="3264" y="1536"/>
                <a:chExt cx="1652" cy="960"/>
              </a:xfrm>
            </p:grpSpPr>
            <p:grpSp>
              <p:nvGrpSpPr>
                <p:cNvPr id="81946" name="Group 57"/>
                <p:cNvGrpSpPr>
                  <a:grpSpLocks/>
                </p:cNvGrpSpPr>
                <p:nvPr/>
              </p:nvGrpSpPr>
              <p:grpSpPr bwMode="auto">
                <a:xfrm>
                  <a:off x="3264" y="1536"/>
                  <a:ext cx="1536" cy="960"/>
                  <a:chOff x="3264" y="1536"/>
                  <a:chExt cx="1536" cy="960"/>
                </a:xfrm>
              </p:grpSpPr>
              <p:grpSp>
                <p:nvGrpSpPr>
                  <p:cNvPr id="81948" name="Group 58"/>
                  <p:cNvGrpSpPr>
                    <a:grpSpLocks/>
                  </p:cNvGrpSpPr>
                  <p:nvPr/>
                </p:nvGrpSpPr>
                <p:grpSpPr bwMode="auto">
                  <a:xfrm>
                    <a:off x="4224" y="1920"/>
                    <a:ext cx="576" cy="576"/>
                    <a:chOff x="4224" y="1920"/>
                    <a:chExt cx="576" cy="576"/>
                  </a:xfrm>
                </p:grpSpPr>
                <p:grpSp>
                  <p:nvGrpSpPr>
                    <p:cNvPr id="81950" name="Group 59"/>
                    <p:cNvGrpSpPr>
                      <a:grpSpLocks/>
                    </p:cNvGrpSpPr>
                    <p:nvPr/>
                  </p:nvGrpSpPr>
                  <p:grpSpPr bwMode="auto">
                    <a:xfrm>
                      <a:off x="4224" y="1920"/>
                      <a:ext cx="576" cy="576"/>
                      <a:chOff x="2112" y="1152"/>
                      <a:chExt cx="576" cy="576"/>
                    </a:xfrm>
                  </p:grpSpPr>
                  <p:sp>
                    <p:nvSpPr>
                      <p:cNvPr id="81954" name="Rectangle 60"/>
                      <p:cNvSpPr>
                        <a:spLocks noChangeArrowheads="1"/>
                      </p:cNvSpPr>
                      <p:nvPr/>
                    </p:nvSpPr>
                    <p:spPr bwMode="auto">
                      <a:xfrm>
                        <a:off x="2112" y="1152"/>
                        <a:ext cx="576" cy="576"/>
                      </a:xfrm>
                      <a:prstGeom prst="rect">
                        <a:avLst/>
                      </a:prstGeom>
                      <a:solidFill>
                        <a:srgbClr val="F0E09A"/>
                      </a:solidFill>
                      <a:ln w="9525">
                        <a:solidFill>
                          <a:schemeClr val="tx1"/>
                        </a:solidFill>
                        <a:miter lim="800000"/>
                        <a:headEnd/>
                        <a:tailEnd/>
                      </a:ln>
                    </p:spPr>
                    <p:txBody>
                      <a:bodyPr wrap="none" anchor="ctr"/>
                      <a:lstStyle/>
                      <a:p>
                        <a:endParaRPr lang="en-US"/>
                      </a:p>
                    </p:txBody>
                  </p:sp>
                  <p:sp>
                    <p:nvSpPr>
                      <p:cNvPr id="81955" name="Line 61"/>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81956" name="Line 62"/>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81957" name="Line 63"/>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81958" name="Line 64"/>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81951" name="Group 65"/>
                    <p:cNvGrpSpPr>
                      <a:grpSpLocks/>
                    </p:cNvGrpSpPr>
                    <p:nvPr/>
                  </p:nvGrpSpPr>
                  <p:grpSpPr bwMode="auto">
                    <a:xfrm>
                      <a:off x="4224" y="2112"/>
                      <a:ext cx="192" cy="192"/>
                      <a:chOff x="576" y="2112"/>
                      <a:chExt cx="192" cy="192"/>
                    </a:xfrm>
                  </p:grpSpPr>
                  <p:sp>
                    <p:nvSpPr>
                      <p:cNvPr id="81952" name="Line 66"/>
                      <p:cNvSpPr>
                        <a:spLocks noChangeShapeType="1"/>
                      </p:cNvSpPr>
                      <p:nvPr/>
                    </p:nvSpPr>
                    <p:spPr bwMode="auto">
                      <a:xfrm>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81953" name="Line 67"/>
                      <p:cNvSpPr>
                        <a:spLocks noChangeShapeType="1"/>
                      </p:cNvSpPr>
                      <p:nvPr/>
                    </p:nvSpPr>
                    <p:spPr bwMode="auto">
                      <a:xfrm flipV="1">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sp>
                <p:nvSpPr>
                  <p:cNvPr id="81949" name="Line 68"/>
                  <p:cNvSpPr>
                    <a:spLocks noChangeShapeType="1"/>
                  </p:cNvSpPr>
                  <p:nvPr/>
                </p:nvSpPr>
                <p:spPr bwMode="auto">
                  <a:xfrm>
                    <a:off x="3264" y="1536"/>
                    <a:ext cx="1248" cy="38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grpSp>
            <p:sp>
              <p:nvSpPr>
                <p:cNvPr id="81947" name="Text Box 69"/>
                <p:cNvSpPr txBox="1">
                  <a:spLocks noChangeArrowheads="1"/>
                </p:cNvSpPr>
                <p:nvPr/>
              </p:nvSpPr>
              <p:spPr bwMode="auto">
                <a:xfrm>
                  <a:off x="4800" y="2071"/>
                  <a:ext cx="11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endParaRPr lang="en-US" sz="2400">
                    <a:latin typeface="Comic Sans MS" charset="0"/>
                  </a:endParaRPr>
                </a:p>
              </p:txBody>
            </p:sp>
          </p:grpSp>
          <p:grpSp>
            <p:nvGrpSpPr>
              <p:cNvPr id="81931" name="Group 70"/>
              <p:cNvGrpSpPr>
                <a:grpSpLocks/>
              </p:cNvGrpSpPr>
              <p:nvPr/>
            </p:nvGrpSpPr>
            <p:grpSpPr bwMode="auto">
              <a:xfrm>
                <a:off x="4224" y="2496"/>
                <a:ext cx="576" cy="1256"/>
                <a:chOff x="4224" y="2496"/>
                <a:chExt cx="576" cy="1256"/>
              </a:xfrm>
            </p:grpSpPr>
            <p:grpSp>
              <p:nvGrpSpPr>
                <p:cNvPr id="81932" name="Group 71"/>
                <p:cNvGrpSpPr>
                  <a:grpSpLocks/>
                </p:cNvGrpSpPr>
                <p:nvPr/>
              </p:nvGrpSpPr>
              <p:grpSpPr bwMode="auto">
                <a:xfrm>
                  <a:off x="4224" y="2496"/>
                  <a:ext cx="576" cy="960"/>
                  <a:chOff x="4224" y="2496"/>
                  <a:chExt cx="576" cy="960"/>
                </a:xfrm>
              </p:grpSpPr>
              <p:grpSp>
                <p:nvGrpSpPr>
                  <p:cNvPr id="81934" name="Group 72"/>
                  <p:cNvGrpSpPr>
                    <a:grpSpLocks/>
                  </p:cNvGrpSpPr>
                  <p:nvPr/>
                </p:nvGrpSpPr>
                <p:grpSpPr bwMode="auto">
                  <a:xfrm>
                    <a:off x="4224" y="2880"/>
                    <a:ext cx="576" cy="576"/>
                    <a:chOff x="4224" y="2880"/>
                    <a:chExt cx="576" cy="576"/>
                  </a:xfrm>
                </p:grpSpPr>
                <p:grpSp>
                  <p:nvGrpSpPr>
                    <p:cNvPr id="81936" name="Group 73"/>
                    <p:cNvGrpSpPr>
                      <a:grpSpLocks/>
                    </p:cNvGrpSpPr>
                    <p:nvPr/>
                  </p:nvGrpSpPr>
                  <p:grpSpPr bwMode="auto">
                    <a:xfrm>
                      <a:off x="4224" y="2880"/>
                      <a:ext cx="576" cy="576"/>
                      <a:chOff x="2112" y="1152"/>
                      <a:chExt cx="576" cy="576"/>
                    </a:xfrm>
                  </p:grpSpPr>
                  <p:sp>
                    <p:nvSpPr>
                      <p:cNvPr id="81941" name="Rectangle 74"/>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p:spPr>
                    <p:txBody>
                      <a:bodyPr wrap="none" anchor="ctr"/>
                      <a:lstStyle/>
                      <a:p>
                        <a:endParaRPr lang="en-US"/>
                      </a:p>
                    </p:txBody>
                  </p:sp>
                  <p:sp>
                    <p:nvSpPr>
                      <p:cNvPr id="81942" name="Line 75"/>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81943" name="Line 76"/>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81944" name="Line 77"/>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81945" name="Line 78"/>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81937" name="Group 79"/>
                    <p:cNvGrpSpPr>
                      <a:grpSpLocks/>
                    </p:cNvGrpSpPr>
                    <p:nvPr/>
                  </p:nvGrpSpPr>
                  <p:grpSpPr bwMode="auto">
                    <a:xfrm>
                      <a:off x="4224" y="3072"/>
                      <a:ext cx="192" cy="192"/>
                      <a:chOff x="576" y="2112"/>
                      <a:chExt cx="192" cy="192"/>
                    </a:xfrm>
                  </p:grpSpPr>
                  <p:sp>
                    <p:nvSpPr>
                      <p:cNvPr id="81939" name="Line 80"/>
                      <p:cNvSpPr>
                        <a:spLocks noChangeShapeType="1"/>
                      </p:cNvSpPr>
                      <p:nvPr/>
                    </p:nvSpPr>
                    <p:spPr bwMode="auto">
                      <a:xfrm>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81940" name="Line 81"/>
                      <p:cNvSpPr>
                        <a:spLocks noChangeShapeType="1"/>
                      </p:cNvSpPr>
                      <p:nvPr/>
                    </p:nvSpPr>
                    <p:spPr bwMode="auto">
                      <a:xfrm flipV="1">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sp>
                  <p:nvSpPr>
                    <p:cNvPr id="81938" name="Oval 82"/>
                    <p:cNvSpPr>
                      <a:spLocks noChangeArrowheads="1"/>
                    </p:cNvSpPr>
                    <p:nvPr/>
                  </p:nvSpPr>
                  <p:spPr bwMode="auto">
                    <a:xfrm>
                      <a:off x="4224" y="2880"/>
                      <a:ext cx="192" cy="192"/>
                    </a:xfrm>
                    <a:prstGeom prst="ellipse">
                      <a:avLst/>
                    </a:prstGeom>
                    <a:noFill/>
                    <a:ln w="28575">
                      <a:solidFill>
                        <a:srgbClr val="99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81935" name="Line 83"/>
                  <p:cNvSpPr>
                    <a:spLocks noChangeShapeType="1"/>
                  </p:cNvSpPr>
                  <p:nvPr/>
                </p:nvSpPr>
                <p:spPr bwMode="auto">
                  <a:xfrm>
                    <a:off x="4512" y="2496"/>
                    <a:ext cx="0" cy="38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grpSp>
            <p:sp>
              <p:nvSpPr>
                <p:cNvPr id="81933" name="Text Box 84"/>
                <p:cNvSpPr txBox="1">
                  <a:spLocks noChangeArrowheads="1"/>
                </p:cNvSpPr>
                <p:nvPr/>
              </p:nvSpPr>
              <p:spPr bwMode="auto">
                <a:xfrm>
                  <a:off x="4416" y="3464"/>
                  <a:ext cx="28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CC0066"/>
                      </a:solidFill>
                      <a:latin typeface="Comic Sans MS" charset="0"/>
                    </a:rPr>
                    <a:t>-1</a:t>
                  </a:r>
                </a:p>
              </p:txBody>
            </p:sp>
          </p:grpSp>
        </p:grpSp>
        <p:sp>
          <p:nvSpPr>
            <p:cNvPr id="81929" name="Text Box 85"/>
            <p:cNvSpPr txBox="1">
              <a:spLocks noChangeArrowheads="1"/>
            </p:cNvSpPr>
            <p:nvPr/>
          </p:nvSpPr>
          <p:spPr bwMode="auto">
            <a:xfrm>
              <a:off x="4800" y="2071"/>
              <a:ext cx="6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FF3300"/>
                  </a:solidFill>
                  <a:latin typeface="Symbol" charset="0"/>
                </a:rPr>
                <a:t>b</a:t>
              </a:r>
              <a:r>
                <a:rPr lang="en-US" sz="2400">
                  <a:solidFill>
                    <a:srgbClr val="FF3300"/>
                  </a:solidFill>
                  <a:latin typeface="Comic Sans MS" charset="0"/>
                </a:rPr>
                <a:t> = -1</a:t>
              </a:r>
              <a:r>
                <a:rPr lang="en-US" sz="2400">
                  <a:latin typeface="Comic Sans MS" charset="0"/>
                </a:rPr>
                <a:t> </a:t>
              </a:r>
            </a:p>
          </p:txBody>
        </p:sp>
      </p:grpSp>
      <p:sp>
        <p:nvSpPr>
          <p:cNvPr id="126039" name="Text Box 87"/>
          <p:cNvSpPr txBox="1">
            <a:spLocks noChangeArrowheads="1"/>
          </p:cNvSpPr>
          <p:nvPr/>
        </p:nvSpPr>
        <p:spPr bwMode="auto">
          <a:xfrm>
            <a:off x="1371599" y="5969000"/>
            <a:ext cx="6761163" cy="892552"/>
          </a:xfrm>
          <a:prstGeom prst="rect">
            <a:avLst/>
          </a:prstGeom>
          <a:solidFill>
            <a:srgbClr val="FFFF99"/>
          </a:solidFill>
          <a:ln w="38100">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lvl1pPr>
              <a:defRPr sz="2000">
                <a:solidFill>
                  <a:schemeClr val="tx1"/>
                </a:solidFill>
                <a:latin typeface="Times New Roman" charset="0"/>
                <a:ea typeface="ＭＳ Ｐゴシック" charset="0"/>
                <a:cs typeface="ＭＳ Ｐゴシック" charset="0"/>
              </a:defRPr>
            </a:lvl1pPr>
            <a:lvl2pPr marL="37931725" indent="-37474525">
              <a:defRPr sz="2000">
                <a:solidFill>
                  <a:schemeClr val="tx1"/>
                </a:solidFill>
                <a:latin typeface="Times New Roman" charset="0"/>
                <a:ea typeface="ＭＳ Ｐゴシック" charset="0"/>
              </a:defRPr>
            </a:lvl2pPr>
            <a:lvl3pPr>
              <a:defRPr sz="20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defRPr/>
            </a:pPr>
            <a:r>
              <a:rPr lang="en-US" sz="2400">
                <a:latin typeface="+mj-lt"/>
              </a:rPr>
              <a:t>Discontinue search below a MIN node whose beta value </a:t>
            </a:r>
            <a:r>
              <a:rPr lang="en-US" sz="2400" b="1">
                <a:latin typeface="+mj-lt"/>
              </a:rPr>
              <a:t>≤</a:t>
            </a:r>
            <a:r>
              <a:rPr lang="en-US" sz="2800" b="1">
                <a:latin typeface="+mj-lt"/>
              </a:rPr>
              <a:t> </a:t>
            </a:r>
            <a:r>
              <a:rPr lang="en-US" sz="2400">
                <a:latin typeface="+mj-lt"/>
              </a:rPr>
              <a:t> alpha value of one of its MAX ancestors</a:t>
            </a:r>
          </a:p>
        </p:txBody>
      </p:sp>
      <p:cxnSp>
        <p:nvCxnSpPr>
          <p:cNvPr id="3" name="Curved Connector 2">
            <a:extLst>
              <a:ext uri="{FF2B5EF4-FFF2-40B4-BE49-F238E27FC236}">
                <a16:creationId xmlns:a16="http://schemas.microsoft.com/office/drawing/2014/main" id="{9C38BFC6-8C14-7B4C-A523-FD63BB848238}"/>
              </a:ext>
            </a:extLst>
          </p:cNvPr>
          <p:cNvCxnSpPr>
            <a:cxnSpLocks/>
            <a:stCxn id="126039" idx="3"/>
          </p:cNvCxnSpPr>
          <p:nvPr/>
        </p:nvCxnSpPr>
        <p:spPr bwMode="auto">
          <a:xfrm flipH="1" flipV="1">
            <a:off x="7458078" y="3984626"/>
            <a:ext cx="674684" cy="2430650"/>
          </a:xfrm>
          <a:prstGeom prst="curvedConnector4">
            <a:avLst>
              <a:gd name="adj1" fmla="val -33883"/>
              <a:gd name="adj2" fmla="val 59180"/>
            </a:avLst>
          </a:prstGeom>
          <a:solidFill>
            <a:schemeClr val="accent1"/>
          </a:solidFill>
          <a:ln w="47625" cap="flat" cmpd="sng" algn="ctr">
            <a:solidFill>
              <a:schemeClr val="tx2"/>
            </a:solidFill>
            <a:prstDash val="solid"/>
            <a:round/>
            <a:headEnd type="none" w="med" len="med"/>
            <a:tailEnd type="triangle"/>
          </a:ln>
          <a:effectLst/>
        </p:spPr>
      </p:cxnSp>
      <p:sp>
        <p:nvSpPr>
          <p:cNvPr id="2" name="Slide Number Placeholder 1">
            <a:extLst>
              <a:ext uri="{FF2B5EF4-FFF2-40B4-BE49-F238E27FC236}">
                <a16:creationId xmlns:a16="http://schemas.microsoft.com/office/drawing/2014/main" id="{DD42091C-57BF-42D5-A0A2-AA77AC7BB150}"/>
              </a:ext>
            </a:extLst>
          </p:cNvPr>
          <p:cNvSpPr>
            <a:spLocks noGrp="1"/>
          </p:cNvSpPr>
          <p:nvPr>
            <p:ph type="sldNum" sz="quarter" idx="12"/>
          </p:nvPr>
        </p:nvSpPr>
        <p:spPr/>
        <p:txBody>
          <a:bodyPr/>
          <a:lstStyle/>
          <a:p>
            <a:r>
              <a:rPr lang="en-US"/>
              <a:t>48</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5263B03-AC94-3035-BFDD-F1885301D1A8}"/>
                  </a:ext>
                </a:extLst>
              </p14:cNvPr>
              <p14:cNvContentPartPr/>
              <p14:nvPr/>
            </p14:nvContentPartPr>
            <p14:xfrm>
              <a:off x="3444112" y="3778644"/>
              <a:ext cx="1453320" cy="831240"/>
            </p14:xfrm>
          </p:contentPart>
        </mc:Choice>
        <mc:Fallback xmlns="">
          <p:pic>
            <p:nvPicPr>
              <p:cNvPr id="5" name="Ink 4">
                <a:extLst>
                  <a:ext uri="{FF2B5EF4-FFF2-40B4-BE49-F238E27FC236}">
                    <a16:creationId xmlns:a16="http://schemas.microsoft.com/office/drawing/2014/main" id="{A5263B03-AC94-3035-BFDD-F1885301D1A8}"/>
                  </a:ext>
                </a:extLst>
              </p:cNvPr>
              <p:cNvPicPr/>
              <p:nvPr/>
            </p:nvPicPr>
            <p:blipFill>
              <a:blip r:embed="rId4"/>
              <a:stretch>
                <a:fillRect/>
              </a:stretch>
            </p:blipFill>
            <p:spPr>
              <a:xfrm>
                <a:off x="3433672" y="3767844"/>
                <a:ext cx="1474560" cy="85248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descr=" 28674"/>
          <p:cNvSpPr>
            <a:spLocks noGrp="1" noChangeArrowheads="1"/>
          </p:cNvSpPr>
          <p:nvPr>
            <p:ph type="title"/>
          </p:nvPr>
        </p:nvSpPr>
        <p:spPr/>
        <p:txBody>
          <a:bodyPr/>
          <a:lstStyle/>
          <a:p>
            <a:pPr eaLnBrk="1" hangingPunct="1"/>
            <a:r>
              <a:rPr lang="en-US">
                <a:sym typeface="Symbol" pitchFamily="18" charset="2"/>
              </a:rPr>
              <a:t>Alpha-Beta Pruning Properties</a:t>
            </a:r>
          </a:p>
        </p:txBody>
      </p:sp>
      <p:sp>
        <p:nvSpPr>
          <p:cNvPr id="32771" name="Rectangle 3" descr=" 32771"/>
          <p:cNvSpPr>
            <a:spLocks noGrp="1" noChangeArrowheads="1"/>
          </p:cNvSpPr>
          <p:nvPr>
            <p:ph idx="1"/>
          </p:nvPr>
        </p:nvSpPr>
        <p:spPr>
          <a:xfrm>
            <a:off x="457200" y="1600200"/>
            <a:ext cx="8229600" cy="4525963"/>
          </a:xfrm>
        </p:spPr>
        <p:txBody>
          <a:bodyPr>
            <a:noAutofit/>
          </a:bodyPr>
          <a:lstStyle/>
          <a:p>
            <a:pPr eaLnBrk="1" hangingPunct="1">
              <a:lnSpc>
                <a:spcPct val="90000"/>
              </a:lnSpc>
            </a:pPr>
            <a:r>
              <a:rPr lang="en-US" sz="2000" dirty="0"/>
              <a:t>This pruning has </a:t>
            </a:r>
            <a:r>
              <a:rPr lang="en-US" sz="2000" dirty="0">
                <a:solidFill>
                  <a:srgbClr val="CC0000"/>
                </a:solidFill>
              </a:rPr>
              <a:t>no effect</a:t>
            </a:r>
            <a:r>
              <a:rPr lang="en-US" sz="2000" dirty="0"/>
              <a:t> on </a:t>
            </a:r>
            <a:r>
              <a:rPr lang="en-US" sz="2000" dirty="0" err="1"/>
              <a:t>minimax</a:t>
            </a:r>
            <a:r>
              <a:rPr lang="en-US" sz="2000" dirty="0"/>
              <a:t> value computed for the root!</a:t>
            </a:r>
          </a:p>
          <a:p>
            <a:pPr lvl="1" eaLnBrk="1" hangingPunct="1">
              <a:lnSpc>
                <a:spcPct val="90000"/>
              </a:lnSpc>
            </a:pPr>
            <a:endParaRPr lang="en-US" sz="1600" dirty="0"/>
          </a:p>
          <a:p>
            <a:pPr eaLnBrk="1" hangingPunct="1">
              <a:lnSpc>
                <a:spcPct val="90000"/>
              </a:lnSpc>
            </a:pPr>
            <a:r>
              <a:rPr lang="en-US" sz="2000" dirty="0"/>
              <a:t>Values of intermediate nodes might be wrong</a:t>
            </a:r>
          </a:p>
          <a:p>
            <a:pPr lvl="1" eaLnBrk="1" hangingPunct="1">
              <a:lnSpc>
                <a:spcPct val="90000"/>
              </a:lnSpc>
            </a:pPr>
            <a:r>
              <a:rPr lang="en-US" sz="1600" dirty="0"/>
              <a:t>Important: children of the root may have the wrong value</a:t>
            </a:r>
          </a:p>
          <a:p>
            <a:pPr lvl="1" eaLnBrk="1" hangingPunct="1">
              <a:lnSpc>
                <a:spcPct val="90000"/>
              </a:lnSpc>
            </a:pPr>
            <a:r>
              <a:rPr lang="en-US" sz="1600" dirty="0"/>
              <a:t>So the most naïve version won’t let you do action selection</a:t>
            </a:r>
          </a:p>
          <a:p>
            <a:pPr lvl="1" eaLnBrk="1" hangingPunct="1">
              <a:lnSpc>
                <a:spcPct val="90000"/>
              </a:lnSpc>
            </a:pPr>
            <a:endParaRPr lang="en-US" sz="1600" dirty="0"/>
          </a:p>
          <a:p>
            <a:pPr>
              <a:lnSpc>
                <a:spcPct val="90000"/>
              </a:lnSpc>
              <a:defRPr/>
            </a:pPr>
            <a:r>
              <a:rPr kumimoji="0" lang="en-US" sz="2000" strike="noStrike" kern="1200" cap="none" spc="0" normalizeH="0" noProof="0">
                <a:ln>
                  <a:noFill/>
                </a:ln>
                <a:solidFill>
                  <a:schemeClr val="tx1">
                    <a:lumMod val="100000"/>
                  </a:schemeClr>
                </a:solidFill>
                <a:effectLst/>
                <a:uLnTx/>
                <a:uFillTx/>
                <a:latin typeface="Calibri" panose="020F0502020204030204" pitchFamily="34" charset="0"/>
                <a:ea typeface="+mn-ea"/>
                <a:cs typeface="+mn-cs"/>
              </a:rPr>
              <a:t>Good child ordering improves effectiveness of pruning</a:t>
            </a:r>
          </a:p>
          <a:p>
            <a:pPr lvl="1" eaLnBrk="1" hangingPunct="1">
              <a:lnSpc>
                <a:spcPct val="90000"/>
              </a:lnSpc>
            </a:pPr>
            <a:endParaRPr lang="en-US" sz="1600" dirty="0"/>
          </a:p>
          <a:p>
            <a:pPr>
              <a:lnSpc>
                <a:spcPct val="90000"/>
              </a:lnSpc>
              <a:defRPr/>
            </a:pPr>
            <a:r>
              <a:rPr kumimoji="0" lang="en-US" sz="2000" strike="noStrike" kern="1200" cap="none" spc="0" normalizeH="0" noProof="0">
                <a:ln>
                  <a:noFill/>
                </a:ln>
                <a:solidFill>
                  <a:schemeClr val="tx1">
                    <a:lumMod val="100000"/>
                  </a:schemeClr>
                </a:solidFill>
                <a:effectLst/>
                <a:uLnTx/>
                <a:uFillTx/>
                <a:latin typeface="Calibri" panose="020F0502020204030204" pitchFamily="34" charset="0"/>
                <a:ea typeface="+mn-ea"/>
                <a:cs typeface="+mn-cs"/>
              </a:rPr>
              <a:t>With “perfect ordering”:</a:t>
            </a:r>
          </a:p>
          <a:p>
            <a:pPr lvl="1">
              <a:lnSpc>
                <a:spcPct val="90000"/>
              </a:lnSpc>
              <a:defRPr/>
            </a:pPr>
            <a:r>
              <a:rPr kumimoji="0" lang="en-US" sz="1800" b="1" strike="noStrike" kern="1200" cap="none" spc="0" normalizeH="0" noProof="0">
                <a:ln>
                  <a:noFill/>
                </a:ln>
                <a:solidFill>
                  <a:schemeClr val="tx1">
                    <a:lumMod val="100000"/>
                  </a:schemeClr>
                </a:solidFill>
                <a:effectLst/>
                <a:uLnTx/>
                <a:uFillTx/>
                <a:latin typeface="Calibri" panose="020F0502020204030204" pitchFamily="34" charset="0"/>
                <a:ea typeface="+mn-ea"/>
                <a:cs typeface="+mn-cs"/>
              </a:rPr>
              <a:t>Time complexity drops to O(b</a:t>
            </a:r>
            <a:r>
              <a:rPr kumimoji="0" lang="en-US" sz="1800" b="1" strike="noStrike" kern="1200" cap="none" spc="0" normalizeH="0" baseline="30000" noProof="0">
                <a:ln>
                  <a:noFill/>
                </a:ln>
                <a:solidFill>
                  <a:schemeClr val="tx1">
                    <a:lumMod val="100000"/>
                  </a:schemeClr>
                </a:solidFill>
                <a:effectLst/>
                <a:uLnTx/>
                <a:uFillTx/>
                <a:latin typeface="Calibri" panose="020F0502020204030204" pitchFamily="34" charset="0"/>
                <a:ea typeface="+mn-ea"/>
                <a:cs typeface="+mn-cs"/>
              </a:rPr>
              <a:t>m/2</a:t>
            </a:r>
            <a:r>
              <a:rPr kumimoji="0" lang="en-US" sz="1800" b="1" strike="noStrike" kern="1200" cap="none" spc="0" normalizeH="0" noProof="0">
                <a:ln>
                  <a:noFill/>
                </a:ln>
                <a:solidFill>
                  <a:schemeClr val="tx1">
                    <a:lumMod val="100000"/>
                  </a:schemeClr>
                </a:solidFill>
                <a:effectLst/>
                <a:uLnTx/>
                <a:uFillTx/>
                <a:latin typeface="Calibri" panose="020F0502020204030204" pitchFamily="34" charset="0"/>
                <a:ea typeface="+mn-ea"/>
                <a:cs typeface="+mn-cs"/>
              </a:rPr>
              <a:t>)</a:t>
            </a:r>
          </a:p>
          <a:p>
            <a:pPr lvl="1">
              <a:lnSpc>
                <a:spcPct val="90000"/>
              </a:lnSpc>
              <a:defRPr/>
            </a:pPr>
            <a:r>
              <a:rPr kumimoji="0" lang="en-US" sz="1800" strike="noStrike" kern="1200" cap="none" spc="0" normalizeH="0" noProof="0">
                <a:ln>
                  <a:noFill/>
                </a:ln>
                <a:solidFill>
                  <a:schemeClr val="tx1">
                    <a:lumMod val="100000"/>
                  </a:schemeClr>
                </a:solidFill>
                <a:effectLst/>
                <a:uLnTx/>
                <a:uFillTx/>
                <a:latin typeface="Calibri" panose="020F0502020204030204" pitchFamily="34" charset="0"/>
                <a:ea typeface="+mn-ea"/>
                <a:cs typeface="+mn-cs"/>
              </a:rPr>
              <a:t>Doubles solvable depth!</a:t>
            </a:r>
          </a:p>
          <a:p>
            <a:pPr lvl="1">
              <a:lnSpc>
                <a:spcPct val="90000"/>
              </a:lnSpc>
              <a:defRPr/>
            </a:pPr>
            <a:r>
              <a:rPr kumimoji="0" lang="en-US" sz="1800" strike="noStrike" kern="1200" cap="none" spc="0" normalizeH="0" noProof="0">
                <a:ln>
                  <a:noFill/>
                </a:ln>
                <a:solidFill>
                  <a:schemeClr val="tx1">
                    <a:lumMod val="100000"/>
                  </a:schemeClr>
                </a:solidFill>
                <a:effectLst/>
                <a:uLnTx/>
                <a:uFillTx/>
                <a:latin typeface="Calibri" panose="020F0502020204030204" pitchFamily="34" charset="0"/>
                <a:ea typeface="+mn-ea"/>
                <a:cs typeface="+mn-cs"/>
              </a:rPr>
              <a:t>Full search of, e.g. chess, is still hopeless…</a:t>
            </a:r>
          </a:p>
          <a:p>
            <a:pPr lvl="1" eaLnBrk="1" hangingPunct="1">
              <a:lnSpc>
                <a:spcPct val="90000"/>
              </a:lnSpc>
            </a:pPr>
            <a:endParaRPr lang="en-US" sz="1600" dirty="0"/>
          </a:p>
          <a:p>
            <a:pPr>
              <a:lnSpc>
                <a:spcPct val="90000"/>
              </a:lnSpc>
              <a:defRPr/>
            </a:pPr>
            <a:r>
              <a:rPr kumimoji="0" lang="en-US" sz="2000" strike="noStrike" kern="1200" cap="none" spc="0" normalizeH="0" noProof="0">
                <a:ln>
                  <a:noFill/>
                </a:ln>
                <a:solidFill>
                  <a:schemeClr val="tx1">
                    <a:lumMod val="100000"/>
                  </a:schemeClr>
                </a:solidFill>
                <a:effectLst/>
                <a:uLnTx/>
                <a:uFillTx/>
                <a:latin typeface="Calibri" panose="020F0502020204030204" pitchFamily="34" charset="0"/>
                <a:ea typeface="+mn-ea"/>
                <a:cs typeface="+mn-cs"/>
              </a:rPr>
              <a:t>This is a simple example of </a:t>
            </a:r>
            <a:r>
              <a:rPr kumimoji="0" lang="en-US" sz="2000" strike="noStrike" kern="1200" cap="none" spc="0" normalizeH="0" noProof="0">
                <a:ln>
                  <a:noFill/>
                </a:ln>
                <a:solidFill>
                  <a:srgbClr val="CC0000"/>
                </a:solidFill>
                <a:effectLst/>
                <a:uLnTx/>
                <a:uFillTx/>
                <a:latin typeface="Calibri" panose="020F0502020204030204" pitchFamily="34" charset="0"/>
                <a:ea typeface="+mn-ea"/>
                <a:cs typeface="+mn-cs"/>
              </a:rPr>
              <a:t>metareasoning </a:t>
            </a:r>
            <a:r>
              <a:rPr kumimoji="0" lang="en-US" sz="2000" strike="noStrike" kern="1200" cap="none" spc="0" normalizeH="0" noProof="0">
                <a:ln>
                  <a:noFill/>
                </a:ln>
                <a:solidFill>
                  <a:schemeClr val="tx1">
                    <a:lumMod val="100000"/>
                  </a:schemeClr>
                </a:solidFill>
                <a:effectLst/>
                <a:uLnTx/>
                <a:uFillTx/>
                <a:latin typeface="Calibri" panose="020F0502020204030204" pitchFamily="34" charset="0"/>
                <a:ea typeface="+mn-ea"/>
                <a:cs typeface="+mn-cs"/>
              </a:rPr>
              <a:t>(computing about what to compute)</a:t>
            </a:r>
            <a:endParaRPr lang="en-US" sz="2000" dirty="0"/>
          </a:p>
        </p:txBody>
      </p:sp>
      <p:sp>
        <p:nvSpPr>
          <p:cNvPr id="6" name="AutoShape 5" descr=" 6"/>
          <p:cNvSpPr>
            <a:spLocks noChangeArrowheads="1"/>
          </p:cNvSpPr>
          <p:nvPr/>
        </p:nvSpPr>
        <p:spPr bwMode="auto">
          <a:xfrm>
            <a:off x="7143750" y="2686050"/>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350"/>
          </a:p>
        </p:txBody>
      </p:sp>
      <p:sp>
        <p:nvSpPr>
          <p:cNvPr id="7" name="AutoShape 6" descr=" 7"/>
          <p:cNvSpPr>
            <a:spLocks noChangeArrowheads="1"/>
          </p:cNvSpPr>
          <p:nvPr/>
        </p:nvSpPr>
        <p:spPr bwMode="auto">
          <a:xfrm rot="10800000">
            <a:off x="6572250" y="342900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350"/>
          </a:p>
        </p:txBody>
      </p:sp>
      <p:sp>
        <p:nvSpPr>
          <p:cNvPr id="8" name="AutoShape 7" descr=" 8"/>
          <p:cNvSpPr>
            <a:spLocks noChangeArrowheads="1"/>
          </p:cNvSpPr>
          <p:nvPr/>
        </p:nvSpPr>
        <p:spPr bwMode="auto">
          <a:xfrm rot="10800000">
            <a:off x="7715250" y="342900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350"/>
          </a:p>
        </p:txBody>
      </p:sp>
      <p:sp>
        <p:nvSpPr>
          <p:cNvPr id="9" name="Rectangle 8" descr=" 9"/>
          <p:cNvSpPr>
            <a:spLocks noChangeArrowheads="1"/>
          </p:cNvSpPr>
          <p:nvPr/>
        </p:nvSpPr>
        <p:spPr bwMode="auto">
          <a:xfrm>
            <a:off x="657225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350" dirty="0"/>
              <a:t>10</a:t>
            </a:r>
          </a:p>
        </p:txBody>
      </p:sp>
      <p:sp>
        <p:nvSpPr>
          <p:cNvPr id="11" name="Rectangle 10" descr=" 11"/>
          <p:cNvSpPr>
            <a:spLocks noChangeArrowheads="1"/>
          </p:cNvSpPr>
          <p:nvPr/>
        </p:nvSpPr>
        <p:spPr bwMode="auto">
          <a:xfrm>
            <a:off x="742950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350" dirty="0"/>
              <a:t>10</a:t>
            </a:r>
          </a:p>
        </p:txBody>
      </p:sp>
      <p:sp>
        <p:nvSpPr>
          <p:cNvPr id="12" name="Rectangle 11" descr=" 12"/>
          <p:cNvSpPr>
            <a:spLocks noChangeArrowheads="1"/>
          </p:cNvSpPr>
          <p:nvPr/>
        </p:nvSpPr>
        <p:spPr bwMode="auto">
          <a:xfrm>
            <a:off x="800100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350" dirty="0"/>
              <a:t>0</a:t>
            </a:r>
          </a:p>
        </p:txBody>
      </p:sp>
      <p:cxnSp>
        <p:nvCxnSpPr>
          <p:cNvPr id="13" name="AutoShape 12" descr=" 13"/>
          <p:cNvCxnSpPr>
            <a:cxnSpLocks noChangeShapeType="1"/>
            <a:stCxn id="6" idx="3"/>
            <a:endCxn id="7" idx="3"/>
          </p:cNvCxnSpPr>
          <p:nvPr/>
        </p:nvCxnSpPr>
        <p:spPr bwMode="auto">
          <a:xfrm flipH="1">
            <a:off x="6715125" y="2914650"/>
            <a:ext cx="571500" cy="514350"/>
          </a:xfrm>
          <a:prstGeom prst="straightConnector1">
            <a:avLst/>
          </a:prstGeom>
          <a:noFill/>
          <a:ln w="9525">
            <a:solidFill>
              <a:schemeClr val="tx1"/>
            </a:solidFill>
            <a:round/>
            <a:headEnd/>
            <a:tailEnd type="triangle" w="med" len="med"/>
          </a:ln>
        </p:spPr>
      </p:cxnSp>
      <p:cxnSp>
        <p:nvCxnSpPr>
          <p:cNvPr id="14" name="AutoShape 13" descr=" 14"/>
          <p:cNvCxnSpPr>
            <a:cxnSpLocks noChangeShapeType="1"/>
            <a:stCxn id="6" idx="3"/>
            <a:endCxn id="8" idx="3"/>
          </p:cNvCxnSpPr>
          <p:nvPr/>
        </p:nvCxnSpPr>
        <p:spPr bwMode="auto">
          <a:xfrm>
            <a:off x="7286625" y="2914650"/>
            <a:ext cx="571500" cy="514350"/>
          </a:xfrm>
          <a:prstGeom prst="straightConnector1">
            <a:avLst/>
          </a:prstGeom>
          <a:noFill/>
          <a:ln w="9525">
            <a:solidFill>
              <a:schemeClr val="tx1"/>
            </a:solidFill>
            <a:round/>
            <a:headEnd/>
            <a:tailEnd type="triangle" w="med" len="med"/>
          </a:ln>
        </p:spPr>
      </p:cxnSp>
      <p:cxnSp>
        <p:nvCxnSpPr>
          <p:cNvPr id="15" name="AutoShape 14" descr=" 15"/>
          <p:cNvCxnSpPr>
            <a:cxnSpLocks noChangeShapeType="1"/>
            <a:stCxn id="7" idx="0"/>
            <a:endCxn id="9" idx="0"/>
          </p:cNvCxnSpPr>
          <p:nvPr/>
        </p:nvCxnSpPr>
        <p:spPr bwMode="auto">
          <a:xfrm>
            <a:off x="6715125" y="3657600"/>
            <a:ext cx="0" cy="742950"/>
          </a:xfrm>
          <a:prstGeom prst="straightConnector1">
            <a:avLst/>
          </a:prstGeom>
          <a:noFill/>
          <a:ln w="9525">
            <a:solidFill>
              <a:schemeClr val="tx1"/>
            </a:solidFill>
            <a:round/>
            <a:headEnd/>
            <a:tailEnd type="triangle" w="med" len="med"/>
          </a:ln>
        </p:spPr>
      </p:cxnSp>
      <p:cxnSp>
        <p:nvCxnSpPr>
          <p:cNvPr id="17" name="AutoShape 16" descr=" 17"/>
          <p:cNvCxnSpPr>
            <a:cxnSpLocks noChangeShapeType="1"/>
            <a:stCxn id="8" idx="0"/>
            <a:endCxn id="11" idx="0"/>
          </p:cNvCxnSpPr>
          <p:nvPr/>
        </p:nvCxnSpPr>
        <p:spPr bwMode="auto">
          <a:xfrm flipH="1">
            <a:off x="7572375" y="3657600"/>
            <a:ext cx="285750" cy="742950"/>
          </a:xfrm>
          <a:prstGeom prst="straightConnector1">
            <a:avLst/>
          </a:prstGeom>
          <a:noFill/>
          <a:ln w="9525">
            <a:solidFill>
              <a:schemeClr val="tx1"/>
            </a:solidFill>
            <a:round/>
            <a:headEnd/>
            <a:tailEnd type="triangle" w="med" len="med"/>
          </a:ln>
        </p:spPr>
      </p:cxnSp>
      <p:cxnSp>
        <p:nvCxnSpPr>
          <p:cNvPr id="18" name="AutoShape 17" descr=" 18"/>
          <p:cNvCxnSpPr>
            <a:cxnSpLocks noChangeShapeType="1"/>
            <a:stCxn id="8" idx="0"/>
            <a:endCxn id="12" idx="0"/>
          </p:cNvCxnSpPr>
          <p:nvPr/>
        </p:nvCxnSpPr>
        <p:spPr bwMode="auto">
          <a:xfrm>
            <a:off x="7858125" y="3657600"/>
            <a:ext cx="285750" cy="742950"/>
          </a:xfrm>
          <a:prstGeom prst="straightConnector1">
            <a:avLst/>
          </a:prstGeom>
          <a:noFill/>
          <a:ln w="9525">
            <a:solidFill>
              <a:schemeClr val="tx1"/>
            </a:solidFill>
            <a:round/>
            <a:headEnd/>
            <a:tailEnd type="triangle" w="med" len="med"/>
          </a:ln>
        </p:spPr>
      </p:cxnSp>
      <p:sp>
        <p:nvSpPr>
          <p:cNvPr id="19" name="Text Box 18" descr=" 19"/>
          <p:cNvSpPr txBox="1">
            <a:spLocks noChangeArrowheads="1"/>
          </p:cNvSpPr>
          <p:nvPr/>
        </p:nvSpPr>
        <p:spPr bwMode="auto">
          <a:xfrm>
            <a:off x="7446169" y="2673526"/>
            <a:ext cx="497681" cy="300082"/>
          </a:xfrm>
          <a:prstGeom prst="rect">
            <a:avLst/>
          </a:prstGeom>
          <a:noFill/>
          <a:ln w="12700">
            <a:noFill/>
            <a:miter lim="800000"/>
            <a:headEnd/>
            <a:tailEnd/>
          </a:ln>
        </p:spPr>
        <p:txBody>
          <a:bodyPr anchor="ctr">
            <a:spAutoFit/>
          </a:bodyPr>
          <a:lstStyle/>
          <a:p>
            <a:pPr algn="ctr">
              <a:spcBef>
                <a:spcPct val="50000"/>
              </a:spcBef>
            </a:pPr>
            <a:r>
              <a:rPr lang="en-US" sz="1350" b="1"/>
              <a:t>max</a:t>
            </a:r>
          </a:p>
        </p:txBody>
      </p:sp>
      <p:sp>
        <p:nvSpPr>
          <p:cNvPr id="20" name="Text Box 19" descr=" 20"/>
          <p:cNvSpPr txBox="1">
            <a:spLocks noChangeArrowheads="1"/>
          </p:cNvSpPr>
          <p:nvPr/>
        </p:nvSpPr>
        <p:spPr bwMode="auto">
          <a:xfrm>
            <a:off x="8058151" y="3359326"/>
            <a:ext cx="497681" cy="300082"/>
          </a:xfrm>
          <a:prstGeom prst="rect">
            <a:avLst/>
          </a:prstGeom>
          <a:noFill/>
          <a:ln w="12700">
            <a:noFill/>
            <a:miter lim="800000"/>
            <a:headEnd/>
            <a:tailEnd/>
          </a:ln>
        </p:spPr>
        <p:txBody>
          <a:bodyPr anchor="ctr">
            <a:spAutoFit/>
          </a:bodyPr>
          <a:lstStyle/>
          <a:p>
            <a:pPr algn="ctr">
              <a:spcBef>
                <a:spcPct val="50000"/>
              </a:spcBef>
            </a:pPr>
            <a:r>
              <a:rPr lang="en-US" sz="1350" b="1"/>
              <a:t>min</a:t>
            </a:r>
          </a:p>
        </p:txBody>
      </p:sp>
    </p:spTree>
    <p:extLst>
      <p:ext uri="{BB962C8B-B14F-4D97-AF65-F5344CB8AC3E}">
        <p14:creationId xmlns:p14="http://schemas.microsoft.com/office/powerpoint/2010/main" val="37833847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descr=" 17410"/>
          <p:cNvSpPr>
            <a:spLocks noGrp="1" noChangeArrowheads="1"/>
          </p:cNvSpPr>
          <p:nvPr>
            <p:ph type="title"/>
          </p:nvPr>
        </p:nvSpPr>
        <p:spPr/>
        <p:txBody>
          <a:bodyPr/>
          <a:lstStyle/>
          <a:p>
            <a:pPr eaLnBrk="1" hangingPunct="1"/>
            <a:r>
              <a:rPr lang="en-US"/>
              <a:t>Resource Limits</a:t>
            </a:r>
          </a:p>
        </p:txBody>
      </p:sp>
      <p:sp>
        <p:nvSpPr>
          <p:cNvPr id="17411" name="Rectangle 3" descr=" 17411"/>
          <p:cNvSpPr>
            <a:spLocks noGrp="1" noChangeArrowheads="1"/>
          </p:cNvSpPr>
          <p:nvPr>
            <p:ph idx="1"/>
          </p:nvPr>
        </p:nvSpPr>
        <p:spPr>
          <a:xfrm>
            <a:off x="228600" y="1885951"/>
            <a:ext cx="5314950" cy="3394472"/>
          </a:xfrm>
        </p:spPr>
        <p:txBody>
          <a:bodyPr>
            <a:noAutofit/>
          </a:bodyPr>
          <a:lstStyle/>
          <a:p>
            <a:pPr eaLnBrk="1" hangingPunct="1">
              <a:lnSpc>
                <a:spcPct val="80000"/>
              </a:lnSpc>
            </a:pPr>
            <a:r>
              <a:rPr lang="en-US" sz="2000" dirty="0"/>
              <a:t>Problem: In realistic games, cannot search to leaves!</a:t>
            </a:r>
          </a:p>
          <a:p>
            <a:pPr lvl="1" eaLnBrk="1" hangingPunct="1">
              <a:lnSpc>
                <a:spcPct val="80000"/>
              </a:lnSpc>
            </a:pPr>
            <a:endParaRPr lang="en-US" sz="1100" dirty="0"/>
          </a:p>
          <a:p>
            <a:pPr>
              <a:lnSpc>
                <a:spcPct val="80000"/>
              </a:lnSpc>
              <a:defRPr/>
            </a:pPr>
            <a:r>
              <a:rPr kumimoji="0" lang="en-US" sz="2000" strike="noStrike" kern="1200" cap="none" spc="0" normalizeH="0" noProof="0">
                <a:ln>
                  <a:noFill/>
                </a:ln>
                <a:solidFill>
                  <a:schemeClr val="tx1">
                    <a:lumMod val="100000"/>
                  </a:schemeClr>
                </a:solidFill>
                <a:effectLst/>
                <a:uLnTx/>
                <a:uFillTx/>
                <a:latin typeface="Calibri" panose="020F0502020204030204" pitchFamily="34" charset="0"/>
                <a:ea typeface="+mn-ea"/>
                <a:cs typeface="+mn-cs"/>
              </a:rPr>
              <a:t>Solution: Depth-limited search</a:t>
            </a:r>
          </a:p>
          <a:p>
            <a:pPr lvl="1">
              <a:lnSpc>
                <a:spcPct val="80000"/>
              </a:lnSpc>
              <a:defRPr/>
            </a:pPr>
            <a:r>
              <a:rPr kumimoji="0" lang="en-US" sz="1600" strike="noStrike" kern="1200" cap="none" spc="0" normalizeH="0" noProof="0">
                <a:ln>
                  <a:noFill/>
                </a:ln>
                <a:solidFill>
                  <a:schemeClr val="tx1">
                    <a:lumMod val="100000"/>
                  </a:schemeClr>
                </a:solidFill>
                <a:effectLst/>
                <a:uLnTx/>
                <a:uFillTx/>
                <a:latin typeface="Calibri" panose="020F0502020204030204" pitchFamily="34" charset="0"/>
                <a:ea typeface="+mn-ea"/>
                <a:cs typeface="+mn-cs"/>
              </a:rPr>
              <a:t>Instead, search only to a limited depth in the tree</a:t>
            </a:r>
          </a:p>
          <a:p>
            <a:pPr lvl="1">
              <a:lnSpc>
                <a:spcPct val="80000"/>
              </a:lnSpc>
              <a:defRPr/>
            </a:pPr>
            <a:r>
              <a:rPr kumimoji="0" lang="en-US" sz="1600" strike="noStrike" kern="1200" cap="none" spc="0" normalizeH="0" noProof="0">
                <a:ln>
                  <a:noFill/>
                </a:ln>
                <a:solidFill>
                  <a:schemeClr val="tx1">
                    <a:lumMod val="100000"/>
                  </a:schemeClr>
                </a:solidFill>
                <a:effectLst/>
                <a:uLnTx/>
                <a:uFillTx/>
                <a:latin typeface="Calibri" panose="020F0502020204030204" pitchFamily="34" charset="0"/>
                <a:ea typeface="+mn-ea"/>
                <a:cs typeface="+mn-cs"/>
              </a:rPr>
              <a:t>Replace terminal utilities with an evaluation function for non-terminal positions</a:t>
            </a:r>
          </a:p>
          <a:p>
            <a:pPr lvl="1" eaLnBrk="1" hangingPunct="1">
              <a:lnSpc>
                <a:spcPct val="80000"/>
              </a:lnSpc>
            </a:pPr>
            <a:endParaRPr lang="en-US" sz="1100" dirty="0"/>
          </a:p>
          <a:p>
            <a:pPr>
              <a:lnSpc>
                <a:spcPct val="80000"/>
              </a:lnSpc>
              <a:defRPr/>
            </a:pPr>
            <a:r>
              <a:rPr kumimoji="0" lang="en-US" sz="2000" strike="noStrike" kern="1200" cap="none" spc="0" normalizeH="0" noProof="0">
                <a:ln>
                  <a:noFill/>
                </a:ln>
                <a:solidFill>
                  <a:schemeClr val="tx1">
                    <a:lumMod val="100000"/>
                  </a:schemeClr>
                </a:solidFill>
                <a:effectLst/>
                <a:uLnTx/>
                <a:uFillTx/>
                <a:latin typeface="Calibri" panose="020F0502020204030204" pitchFamily="34" charset="0"/>
                <a:ea typeface="+mn-ea"/>
                <a:cs typeface="+mn-cs"/>
              </a:rPr>
              <a:t>Example:</a:t>
            </a:r>
          </a:p>
          <a:p>
            <a:pPr lvl="1">
              <a:lnSpc>
                <a:spcPct val="80000"/>
              </a:lnSpc>
              <a:defRPr/>
            </a:pPr>
            <a:r>
              <a:rPr kumimoji="0" lang="en-US" sz="1600" strike="noStrike" kern="1200" cap="none" spc="0" normalizeH="0" noProof="0">
                <a:ln>
                  <a:noFill/>
                </a:ln>
                <a:solidFill>
                  <a:schemeClr val="tx1">
                    <a:lumMod val="100000"/>
                  </a:schemeClr>
                </a:solidFill>
                <a:effectLst/>
                <a:uLnTx/>
                <a:uFillTx/>
                <a:latin typeface="Calibri" panose="020F0502020204030204" pitchFamily="34" charset="0"/>
                <a:ea typeface="+mn-ea"/>
                <a:cs typeface="+mn-cs"/>
              </a:rPr>
              <a:t>Suppose we have 100 seconds, can explore 10K nodes / sec</a:t>
            </a:r>
          </a:p>
          <a:p>
            <a:pPr lvl="1">
              <a:lnSpc>
                <a:spcPct val="80000"/>
              </a:lnSpc>
              <a:defRPr/>
            </a:pPr>
            <a:r>
              <a:rPr kumimoji="0" lang="en-US" sz="1600" strike="noStrike" kern="1200" cap="none" spc="0" normalizeH="0" noProof="0">
                <a:ln>
                  <a:noFill/>
                </a:ln>
                <a:solidFill>
                  <a:schemeClr val="tx1">
                    <a:lumMod val="100000"/>
                  </a:schemeClr>
                </a:solidFill>
                <a:effectLst/>
                <a:uLnTx/>
                <a:uFillTx/>
                <a:latin typeface="Calibri" panose="020F0502020204030204" pitchFamily="34" charset="0"/>
                <a:ea typeface="+mn-ea"/>
                <a:cs typeface="+mn-cs"/>
              </a:rPr>
              <a:t>So can check 1M nodes per move</a:t>
            </a:r>
          </a:p>
          <a:p>
            <a:pPr lvl="1">
              <a:lnSpc>
                <a:spcPct val="80000"/>
              </a:lnSpc>
              <a:defRPr/>
            </a:pPr>
            <a:r>
              <a:rPr kumimoji="0" lang="en-US" sz="1600" strike="noStrike" kern="1200" cap="none" spc="0" normalizeH="0" noProof="0">
                <a:ln>
                  <a:noFill/>
                </a:ln>
                <a:solidFill>
                  <a:schemeClr val="tx1">
                    <a:lumMod val="100000"/>
                  </a:schemeClr>
                </a:solidFill>
                <a:effectLst/>
                <a:uLnTx/>
                <a:uFillTx/>
                <a:latin typeface="Calibri" panose="020F0502020204030204" pitchFamily="34" charset="0"/>
                <a:ea typeface="+mn-ea"/>
                <a:cs typeface="+mn-cs"/>
                <a:sym typeface="Symbol" pitchFamily="18" charset="2"/>
              </a:rPr>
              <a:t>- reaches about depth 8 – decent chess program</a:t>
            </a:r>
          </a:p>
          <a:p>
            <a:pPr eaLnBrk="1" hangingPunct="1">
              <a:lnSpc>
                <a:spcPct val="80000"/>
              </a:lnSpc>
            </a:pPr>
            <a:endParaRPr lang="en-US" sz="1100" dirty="0"/>
          </a:p>
          <a:p>
            <a:pPr>
              <a:lnSpc>
                <a:spcPct val="80000"/>
              </a:lnSpc>
              <a:defRPr/>
            </a:pPr>
            <a:r>
              <a:rPr kumimoji="0" lang="en-US" sz="2000" strike="noStrike" kern="1200" cap="none" spc="0" normalizeH="0" noProof="0">
                <a:ln>
                  <a:noFill/>
                </a:ln>
                <a:solidFill>
                  <a:schemeClr val="tx1">
                    <a:lumMod val="100000"/>
                  </a:schemeClr>
                </a:solidFill>
                <a:effectLst/>
                <a:uLnTx/>
                <a:uFillTx/>
                <a:latin typeface="Calibri" panose="020F0502020204030204" pitchFamily="34" charset="0"/>
                <a:ea typeface="+mn-ea"/>
                <a:cs typeface="+mn-cs"/>
              </a:rPr>
              <a:t>Guarantee of optimal play is gone</a:t>
            </a:r>
          </a:p>
          <a:p>
            <a:pPr lvl="1" eaLnBrk="1" hangingPunct="1">
              <a:lnSpc>
                <a:spcPct val="80000"/>
              </a:lnSpc>
            </a:pPr>
            <a:endParaRPr lang="en-US" sz="1100" dirty="0"/>
          </a:p>
          <a:p>
            <a:pPr>
              <a:lnSpc>
                <a:spcPct val="80000"/>
              </a:lnSpc>
              <a:defRPr/>
            </a:pPr>
            <a:r>
              <a:rPr kumimoji="0" lang="en-US" sz="2000" strike="noStrike" kern="1200" cap="none" spc="0" normalizeH="0" noProof="0">
                <a:ln>
                  <a:noFill/>
                </a:ln>
                <a:solidFill>
                  <a:schemeClr val="tx1">
                    <a:lumMod val="100000"/>
                  </a:schemeClr>
                </a:solidFill>
                <a:effectLst/>
                <a:uLnTx/>
                <a:uFillTx/>
                <a:latin typeface="Calibri" panose="020F0502020204030204" pitchFamily="34" charset="0"/>
                <a:ea typeface="+mn-ea"/>
                <a:cs typeface="+mn-cs"/>
              </a:rPr>
              <a:t>More plies makes a BIG difference</a:t>
            </a:r>
          </a:p>
          <a:p>
            <a:pPr eaLnBrk="1" hangingPunct="1">
              <a:lnSpc>
                <a:spcPct val="80000"/>
              </a:lnSpc>
            </a:pPr>
            <a:endParaRPr lang="en-US" sz="1100" dirty="0"/>
          </a:p>
          <a:p>
            <a:pPr>
              <a:lnSpc>
                <a:spcPct val="80000"/>
              </a:lnSpc>
              <a:defRPr/>
            </a:pPr>
            <a:r>
              <a:rPr kumimoji="0" lang="en-US" sz="2000" strike="noStrike" kern="1200" cap="none" spc="0" normalizeH="0" noProof="0">
                <a:ln>
                  <a:noFill/>
                </a:ln>
                <a:solidFill>
                  <a:schemeClr val="tx1">
                    <a:lumMod val="100000"/>
                  </a:schemeClr>
                </a:solidFill>
                <a:effectLst/>
                <a:uLnTx/>
                <a:uFillTx/>
                <a:latin typeface="Calibri" panose="020F0502020204030204" pitchFamily="34" charset="0"/>
                <a:ea typeface="+mn-ea"/>
                <a:cs typeface="+mn-cs"/>
              </a:rPr>
              <a:t>Use iterative deepening for an anytime algorithm</a:t>
            </a:r>
          </a:p>
          <a:p>
            <a:pPr lvl="1" eaLnBrk="1" hangingPunct="1">
              <a:lnSpc>
                <a:spcPct val="80000"/>
              </a:lnSpc>
            </a:pPr>
            <a:endParaRPr lang="en-US" sz="1600" dirty="0">
              <a:solidFill>
                <a:srgbClr val="CC0000"/>
              </a:solidFill>
            </a:endParaRPr>
          </a:p>
        </p:txBody>
      </p:sp>
      <p:sp>
        <p:nvSpPr>
          <p:cNvPr id="17412" name="AutoShape 22" descr=" 17412"/>
          <p:cNvSpPr>
            <a:spLocks noChangeArrowheads="1"/>
          </p:cNvSpPr>
          <p:nvPr/>
        </p:nvSpPr>
        <p:spPr bwMode="auto">
          <a:xfrm>
            <a:off x="6972300" y="2000250"/>
            <a:ext cx="285750" cy="228600"/>
          </a:xfrm>
          <a:prstGeom prst="triangle">
            <a:avLst>
              <a:gd name="adj" fmla="val 50000"/>
            </a:avLst>
          </a:prstGeom>
          <a:solidFill>
            <a:srgbClr val="CCCCCC"/>
          </a:solidFill>
          <a:ln w="9525">
            <a:solidFill>
              <a:schemeClr val="tx1"/>
            </a:solidFill>
            <a:miter lim="800000"/>
            <a:headEnd/>
            <a:tailEnd/>
          </a:ln>
        </p:spPr>
        <p:txBody>
          <a:bodyPr wrap="none" anchor="ctr"/>
          <a:lstStyle/>
          <a:p>
            <a:pPr algn="ctr"/>
            <a:endParaRPr lang="en-US" sz="1350">
              <a:latin typeface="Calibri" pitchFamily="34" charset="0"/>
            </a:endParaRPr>
          </a:p>
        </p:txBody>
      </p:sp>
      <p:sp>
        <p:nvSpPr>
          <p:cNvPr id="17413" name="AutoShape 23" descr=" 17413"/>
          <p:cNvSpPr>
            <a:spLocks noChangeArrowheads="1"/>
          </p:cNvSpPr>
          <p:nvPr/>
        </p:nvSpPr>
        <p:spPr bwMode="auto">
          <a:xfrm rot="10800000">
            <a:off x="6343650" y="2343150"/>
            <a:ext cx="285750" cy="2286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sz="1350">
              <a:latin typeface="Calibri" pitchFamily="34" charset="0"/>
            </a:endParaRPr>
          </a:p>
        </p:txBody>
      </p:sp>
      <p:sp>
        <p:nvSpPr>
          <p:cNvPr id="17414" name="AutoShape 24" descr=" 17414"/>
          <p:cNvSpPr>
            <a:spLocks noChangeArrowheads="1"/>
          </p:cNvSpPr>
          <p:nvPr/>
        </p:nvSpPr>
        <p:spPr bwMode="auto">
          <a:xfrm rot="10800000">
            <a:off x="7600950" y="2343150"/>
            <a:ext cx="285750" cy="228600"/>
          </a:xfrm>
          <a:prstGeom prst="triangle">
            <a:avLst>
              <a:gd name="adj" fmla="val 50000"/>
            </a:avLst>
          </a:prstGeom>
          <a:solidFill>
            <a:srgbClr val="CCCCCC"/>
          </a:solidFill>
          <a:ln w="9525">
            <a:solidFill>
              <a:schemeClr val="tx1"/>
            </a:solidFill>
            <a:miter lim="800000"/>
            <a:headEnd/>
            <a:tailEnd/>
          </a:ln>
        </p:spPr>
        <p:txBody>
          <a:bodyPr rot="10800000" wrap="none" anchor="ctr"/>
          <a:lstStyle/>
          <a:p>
            <a:pPr algn="ctr"/>
            <a:endParaRPr lang="en-US" sz="1350">
              <a:latin typeface="Calibri" pitchFamily="34" charset="0"/>
            </a:endParaRPr>
          </a:p>
        </p:txBody>
      </p:sp>
      <p:cxnSp>
        <p:nvCxnSpPr>
          <p:cNvPr id="17415" name="AutoShape 25" descr=" 17415"/>
          <p:cNvCxnSpPr>
            <a:cxnSpLocks noChangeShapeType="1"/>
            <a:stCxn id="17412" idx="3"/>
            <a:endCxn id="17413" idx="3"/>
          </p:cNvCxnSpPr>
          <p:nvPr/>
        </p:nvCxnSpPr>
        <p:spPr bwMode="auto">
          <a:xfrm flipH="1">
            <a:off x="6486525" y="2228850"/>
            <a:ext cx="628650" cy="114300"/>
          </a:xfrm>
          <a:prstGeom prst="straightConnector1">
            <a:avLst/>
          </a:prstGeom>
          <a:noFill/>
          <a:ln w="9525">
            <a:solidFill>
              <a:schemeClr val="tx1"/>
            </a:solidFill>
            <a:round/>
            <a:headEnd/>
            <a:tailEnd type="triangle" w="med" len="med"/>
          </a:ln>
        </p:spPr>
      </p:cxnSp>
      <p:cxnSp>
        <p:nvCxnSpPr>
          <p:cNvPr id="17416" name="AutoShape 26" descr=" 17416"/>
          <p:cNvCxnSpPr>
            <a:cxnSpLocks noChangeShapeType="1"/>
            <a:stCxn id="17412" idx="3"/>
            <a:endCxn id="17414" idx="3"/>
          </p:cNvCxnSpPr>
          <p:nvPr/>
        </p:nvCxnSpPr>
        <p:spPr bwMode="auto">
          <a:xfrm>
            <a:off x="7115175" y="2228850"/>
            <a:ext cx="628650" cy="114300"/>
          </a:xfrm>
          <a:prstGeom prst="straightConnector1">
            <a:avLst/>
          </a:prstGeom>
          <a:noFill/>
          <a:ln w="9525">
            <a:solidFill>
              <a:schemeClr val="tx1"/>
            </a:solidFill>
            <a:round/>
            <a:headEnd/>
            <a:tailEnd type="triangle" w="med" len="med"/>
          </a:ln>
        </p:spPr>
      </p:cxnSp>
      <p:cxnSp>
        <p:nvCxnSpPr>
          <p:cNvPr id="17417" name="AutoShape 27" descr=" 17417"/>
          <p:cNvCxnSpPr>
            <a:cxnSpLocks noChangeShapeType="1"/>
            <a:stCxn id="17413" idx="0"/>
          </p:cNvCxnSpPr>
          <p:nvPr/>
        </p:nvCxnSpPr>
        <p:spPr bwMode="auto">
          <a:xfrm flipH="1">
            <a:off x="6229350" y="2571750"/>
            <a:ext cx="257175" cy="114300"/>
          </a:xfrm>
          <a:prstGeom prst="straightConnector1">
            <a:avLst/>
          </a:prstGeom>
          <a:noFill/>
          <a:ln w="9525">
            <a:solidFill>
              <a:schemeClr val="tx1"/>
            </a:solidFill>
            <a:round/>
            <a:headEnd/>
            <a:tailEnd type="triangle" w="med" len="med"/>
          </a:ln>
        </p:spPr>
      </p:cxnSp>
      <p:cxnSp>
        <p:nvCxnSpPr>
          <p:cNvPr id="17418" name="AutoShape 28" descr=" 17418"/>
          <p:cNvCxnSpPr>
            <a:cxnSpLocks noChangeShapeType="1"/>
            <a:stCxn id="17413" idx="0"/>
          </p:cNvCxnSpPr>
          <p:nvPr/>
        </p:nvCxnSpPr>
        <p:spPr bwMode="auto">
          <a:xfrm>
            <a:off x="6486525" y="2571750"/>
            <a:ext cx="257175" cy="114300"/>
          </a:xfrm>
          <a:prstGeom prst="straightConnector1">
            <a:avLst/>
          </a:prstGeom>
          <a:noFill/>
          <a:ln w="9525">
            <a:solidFill>
              <a:schemeClr val="tx1"/>
            </a:solidFill>
            <a:round/>
            <a:headEnd/>
            <a:tailEnd type="triangle" w="med" len="med"/>
          </a:ln>
        </p:spPr>
      </p:cxnSp>
      <p:cxnSp>
        <p:nvCxnSpPr>
          <p:cNvPr id="17419" name="AutoShape 29" descr=" 17419"/>
          <p:cNvCxnSpPr>
            <a:cxnSpLocks noChangeShapeType="1"/>
            <a:stCxn id="17424" idx="3"/>
            <a:endCxn id="17427" idx="0"/>
          </p:cNvCxnSpPr>
          <p:nvPr/>
        </p:nvCxnSpPr>
        <p:spPr bwMode="auto">
          <a:xfrm flipH="1">
            <a:off x="7743825" y="2914650"/>
            <a:ext cx="228600" cy="114300"/>
          </a:xfrm>
          <a:prstGeom prst="straightConnector1">
            <a:avLst/>
          </a:prstGeom>
          <a:noFill/>
          <a:ln w="9525">
            <a:solidFill>
              <a:schemeClr val="tx1"/>
            </a:solidFill>
            <a:round/>
            <a:headEnd/>
            <a:tailEnd type="triangle" w="med" len="med"/>
          </a:ln>
        </p:spPr>
      </p:cxnSp>
      <p:cxnSp>
        <p:nvCxnSpPr>
          <p:cNvPr id="17420" name="AutoShape 30" descr=" 17420"/>
          <p:cNvCxnSpPr>
            <a:cxnSpLocks noChangeShapeType="1"/>
            <a:stCxn id="17424" idx="3"/>
            <a:endCxn id="17428" idx="0"/>
          </p:cNvCxnSpPr>
          <p:nvPr/>
        </p:nvCxnSpPr>
        <p:spPr bwMode="auto">
          <a:xfrm>
            <a:off x="7972425" y="2914650"/>
            <a:ext cx="228600" cy="114300"/>
          </a:xfrm>
          <a:prstGeom prst="straightConnector1">
            <a:avLst/>
          </a:prstGeom>
          <a:noFill/>
          <a:ln w="9525">
            <a:solidFill>
              <a:schemeClr val="tx1"/>
            </a:solidFill>
            <a:round/>
            <a:headEnd/>
            <a:tailEnd type="triangle" w="med" len="med"/>
          </a:ln>
        </p:spPr>
      </p:cxnSp>
      <p:sp>
        <p:nvSpPr>
          <p:cNvPr id="17421" name="AutoShape 31" descr=" 17421"/>
          <p:cNvSpPr>
            <a:spLocks noChangeArrowheads="1"/>
          </p:cNvSpPr>
          <p:nvPr/>
        </p:nvSpPr>
        <p:spPr bwMode="auto">
          <a:xfrm>
            <a:off x="6115050" y="2686050"/>
            <a:ext cx="285750" cy="2286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sz="1350">
              <a:latin typeface="Calibri" pitchFamily="34" charset="0"/>
            </a:endParaRPr>
          </a:p>
        </p:txBody>
      </p:sp>
      <p:sp>
        <p:nvSpPr>
          <p:cNvPr id="17422" name="AutoShape 32" descr=" 17422"/>
          <p:cNvSpPr>
            <a:spLocks noChangeArrowheads="1"/>
          </p:cNvSpPr>
          <p:nvPr/>
        </p:nvSpPr>
        <p:spPr bwMode="auto">
          <a:xfrm>
            <a:off x="6572250" y="2686050"/>
            <a:ext cx="285750" cy="2286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sz="1350">
              <a:latin typeface="Calibri" pitchFamily="34" charset="0"/>
            </a:endParaRPr>
          </a:p>
        </p:txBody>
      </p:sp>
      <p:sp>
        <p:nvSpPr>
          <p:cNvPr id="17423" name="AutoShape 33" descr=" 17423"/>
          <p:cNvSpPr>
            <a:spLocks noChangeArrowheads="1"/>
          </p:cNvSpPr>
          <p:nvPr/>
        </p:nvSpPr>
        <p:spPr bwMode="auto">
          <a:xfrm>
            <a:off x="7372350" y="2686050"/>
            <a:ext cx="285750" cy="2286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sz="1350">
              <a:latin typeface="Calibri" pitchFamily="34" charset="0"/>
            </a:endParaRPr>
          </a:p>
        </p:txBody>
      </p:sp>
      <p:sp>
        <p:nvSpPr>
          <p:cNvPr id="17424" name="AutoShape 34" descr=" 17424"/>
          <p:cNvSpPr>
            <a:spLocks noChangeArrowheads="1"/>
          </p:cNvSpPr>
          <p:nvPr/>
        </p:nvSpPr>
        <p:spPr bwMode="auto">
          <a:xfrm>
            <a:off x="7829550" y="2686050"/>
            <a:ext cx="285750" cy="2286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sz="1350">
              <a:latin typeface="Calibri" pitchFamily="34" charset="0"/>
            </a:endParaRPr>
          </a:p>
        </p:txBody>
      </p:sp>
      <p:sp>
        <p:nvSpPr>
          <p:cNvPr id="17425" name="AutoShape 35" descr=" 17425"/>
          <p:cNvSpPr>
            <a:spLocks noChangeArrowheads="1"/>
          </p:cNvSpPr>
          <p:nvPr/>
        </p:nvSpPr>
        <p:spPr bwMode="auto">
          <a:xfrm>
            <a:off x="6343650" y="3028950"/>
            <a:ext cx="285750" cy="2286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sz="1350">
              <a:latin typeface="Calibri" pitchFamily="34" charset="0"/>
            </a:endParaRPr>
          </a:p>
        </p:txBody>
      </p:sp>
      <p:sp>
        <p:nvSpPr>
          <p:cNvPr id="17426" name="AutoShape 36" descr=" 17426"/>
          <p:cNvSpPr>
            <a:spLocks noChangeArrowheads="1"/>
          </p:cNvSpPr>
          <p:nvPr/>
        </p:nvSpPr>
        <p:spPr bwMode="auto">
          <a:xfrm>
            <a:off x="6343650" y="3714750"/>
            <a:ext cx="285750" cy="2286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sz="1350"/>
          </a:p>
        </p:txBody>
      </p:sp>
      <p:sp>
        <p:nvSpPr>
          <p:cNvPr id="17427" name="AutoShape 37" descr=" 17427"/>
          <p:cNvSpPr>
            <a:spLocks noChangeArrowheads="1"/>
          </p:cNvSpPr>
          <p:nvPr/>
        </p:nvSpPr>
        <p:spPr bwMode="auto">
          <a:xfrm>
            <a:off x="7600950" y="3028950"/>
            <a:ext cx="285750" cy="2286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sz="1350">
              <a:latin typeface="Calibri" pitchFamily="34" charset="0"/>
            </a:endParaRPr>
          </a:p>
        </p:txBody>
      </p:sp>
      <p:sp>
        <p:nvSpPr>
          <p:cNvPr id="17428" name="AutoShape 38" descr=" 17428"/>
          <p:cNvSpPr>
            <a:spLocks noChangeArrowheads="1"/>
          </p:cNvSpPr>
          <p:nvPr/>
        </p:nvSpPr>
        <p:spPr bwMode="auto">
          <a:xfrm>
            <a:off x="8058150" y="3028950"/>
            <a:ext cx="285750" cy="2286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sz="1350">
              <a:latin typeface="Calibri" pitchFamily="34" charset="0"/>
            </a:endParaRPr>
          </a:p>
        </p:txBody>
      </p:sp>
      <p:sp>
        <p:nvSpPr>
          <p:cNvPr id="17429" name="AutoShape 39" descr=" 17429"/>
          <p:cNvSpPr>
            <a:spLocks noChangeArrowheads="1"/>
          </p:cNvSpPr>
          <p:nvPr/>
        </p:nvSpPr>
        <p:spPr bwMode="auto">
          <a:xfrm>
            <a:off x="6115050" y="3371850"/>
            <a:ext cx="285750" cy="2286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sz="1350"/>
          </a:p>
        </p:txBody>
      </p:sp>
      <p:sp>
        <p:nvSpPr>
          <p:cNvPr id="17430" name="AutoShape 40" descr=" 17430"/>
          <p:cNvSpPr>
            <a:spLocks noChangeArrowheads="1"/>
          </p:cNvSpPr>
          <p:nvPr/>
        </p:nvSpPr>
        <p:spPr bwMode="auto">
          <a:xfrm>
            <a:off x="6572250" y="3371850"/>
            <a:ext cx="285750" cy="2286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sz="1350"/>
          </a:p>
        </p:txBody>
      </p:sp>
      <p:cxnSp>
        <p:nvCxnSpPr>
          <p:cNvPr id="17431" name="AutoShape 41" descr=" 17431"/>
          <p:cNvCxnSpPr>
            <a:cxnSpLocks noChangeShapeType="1"/>
            <a:stCxn id="17414" idx="0"/>
            <a:endCxn id="17423" idx="0"/>
          </p:cNvCxnSpPr>
          <p:nvPr/>
        </p:nvCxnSpPr>
        <p:spPr bwMode="auto">
          <a:xfrm flipH="1">
            <a:off x="7515225" y="2571750"/>
            <a:ext cx="228600" cy="114300"/>
          </a:xfrm>
          <a:prstGeom prst="straightConnector1">
            <a:avLst/>
          </a:prstGeom>
          <a:noFill/>
          <a:ln w="9525">
            <a:solidFill>
              <a:schemeClr val="tx1"/>
            </a:solidFill>
            <a:round/>
            <a:headEnd/>
            <a:tailEnd type="triangle" w="med" len="med"/>
          </a:ln>
        </p:spPr>
      </p:cxnSp>
      <p:cxnSp>
        <p:nvCxnSpPr>
          <p:cNvPr id="17432" name="AutoShape 42" descr=" 17432"/>
          <p:cNvCxnSpPr>
            <a:cxnSpLocks noChangeShapeType="1"/>
            <a:stCxn id="17414" idx="0"/>
            <a:endCxn id="17424" idx="0"/>
          </p:cNvCxnSpPr>
          <p:nvPr/>
        </p:nvCxnSpPr>
        <p:spPr bwMode="auto">
          <a:xfrm>
            <a:off x="7743825" y="2571750"/>
            <a:ext cx="228600" cy="114300"/>
          </a:xfrm>
          <a:prstGeom prst="straightConnector1">
            <a:avLst/>
          </a:prstGeom>
          <a:noFill/>
          <a:ln w="9525">
            <a:solidFill>
              <a:schemeClr val="tx1"/>
            </a:solidFill>
            <a:round/>
            <a:headEnd/>
            <a:tailEnd type="triangle" w="med" len="med"/>
          </a:ln>
        </p:spPr>
      </p:cxnSp>
      <p:cxnSp>
        <p:nvCxnSpPr>
          <p:cNvPr id="17433" name="AutoShape 43" descr=" 17433"/>
          <p:cNvCxnSpPr>
            <a:cxnSpLocks noChangeShapeType="1"/>
            <a:stCxn id="17422" idx="3"/>
            <a:endCxn id="17425" idx="0"/>
          </p:cNvCxnSpPr>
          <p:nvPr/>
        </p:nvCxnSpPr>
        <p:spPr bwMode="auto">
          <a:xfrm flipH="1">
            <a:off x="6486525" y="2914650"/>
            <a:ext cx="228600" cy="114300"/>
          </a:xfrm>
          <a:prstGeom prst="straightConnector1">
            <a:avLst/>
          </a:prstGeom>
          <a:noFill/>
          <a:ln w="9525">
            <a:solidFill>
              <a:schemeClr val="tx1"/>
            </a:solidFill>
            <a:round/>
            <a:headEnd/>
            <a:tailEnd type="triangle" w="med" len="med"/>
          </a:ln>
        </p:spPr>
      </p:cxnSp>
      <p:sp>
        <p:nvSpPr>
          <p:cNvPr id="17434" name="AutoShape 44" descr=" 17434"/>
          <p:cNvSpPr>
            <a:spLocks noChangeArrowheads="1"/>
          </p:cNvSpPr>
          <p:nvPr/>
        </p:nvSpPr>
        <p:spPr bwMode="auto">
          <a:xfrm>
            <a:off x="6800850" y="3714750"/>
            <a:ext cx="285750" cy="2286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sz="1350"/>
          </a:p>
        </p:txBody>
      </p:sp>
      <p:cxnSp>
        <p:nvCxnSpPr>
          <p:cNvPr id="17435" name="AutoShape 45" descr=" 17435"/>
          <p:cNvCxnSpPr>
            <a:cxnSpLocks noChangeShapeType="1"/>
            <a:stCxn id="17425" idx="3"/>
            <a:endCxn id="17429" idx="0"/>
          </p:cNvCxnSpPr>
          <p:nvPr/>
        </p:nvCxnSpPr>
        <p:spPr bwMode="auto">
          <a:xfrm flipH="1">
            <a:off x="6257925" y="3257550"/>
            <a:ext cx="228600" cy="114300"/>
          </a:xfrm>
          <a:prstGeom prst="straightConnector1">
            <a:avLst/>
          </a:prstGeom>
          <a:noFill/>
          <a:ln w="9525">
            <a:solidFill>
              <a:schemeClr val="tx1"/>
            </a:solidFill>
            <a:round/>
            <a:headEnd/>
            <a:tailEnd type="triangle" w="med" len="med"/>
          </a:ln>
        </p:spPr>
      </p:cxnSp>
      <p:cxnSp>
        <p:nvCxnSpPr>
          <p:cNvPr id="17436" name="AutoShape 46" descr=" 17436"/>
          <p:cNvCxnSpPr>
            <a:cxnSpLocks noChangeShapeType="1"/>
            <a:stCxn id="17425" idx="3"/>
            <a:endCxn id="17430" idx="0"/>
          </p:cNvCxnSpPr>
          <p:nvPr/>
        </p:nvCxnSpPr>
        <p:spPr bwMode="auto">
          <a:xfrm>
            <a:off x="6486525" y="3257550"/>
            <a:ext cx="228600" cy="114300"/>
          </a:xfrm>
          <a:prstGeom prst="straightConnector1">
            <a:avLst/>
          </a:prstGeom>
          <a:noFill/>
          <a:ln w="9525">
            <a:solidFill>
              <a:schemeClr val="tx1"/>
            </a:solidFill>
            <a:round/>
            <a:headEnd/>
            <a:tailEnd type="triangle" w="med" len="med"/>
          </a:ln>
        </p:spPr>
      </p:cxnSp>
      <p:cxnSp>
        <p:nvCxnSpPr>
          <p:cNvPr id="17437" name="AutoShape 47" descr=" 17437"/>
          <p:cNvCxnSpPr>
            <a:cxnSpLocks noChangeShapeType="1"/>
            <a:stCxn id="17430" idx="3"/>
            <a:endCxn id="17426" idx="0"/>
          </p:cNvCxnSpPr>
          <p:nvPr/>
        </p:nvCxnSpPr>
        <p:spPr bwMode="auto">
          <a:xfrm flipH="1">
            <a:off x="6486525" y="3600450"/>
            <a:ext cx="228600" cy="114300"/>
          </a:xfrm>
          <a:prstGeom prst="straightConnector1">
            <a:avLst/>
          </a:prstGeom>
          <a:noFill/>
          <a:ln w="9525">
            <a:solidFill>
              <a:schemeClr val="tx1"/>
            </a:solidFill>
            <a:round/>
            <a:headEnd/>
            <a:tailEnd type="triangle" w="med" len="med"/>
          </a:ln>
        </p:spPr>
      </p:cxnSp>
      <p:cxnSp>
        <p:nvCxnSpPr>
          <p:cNvPr id="17438" name="AutoShape 48" descr=" 17438"/>
          <p:cNvCxnSpPr>
            <a:cxnSpLocks noChangeShapeType="1"/>
            <a:stCxn id="17430" idx="3"/>
            <a:endCxn id="17434" idx="0"/>
          </p:cNvCxnSpPr>
          <p:nvPr/>
        </p:nvCxnSpPr>
        <p:spPr bwMode="auto">
          <a:xfrm>
            <a:off x="6715125" y="3600450"/>
            <a:ext cx="228600" cy="114300"/>
          </a:xfrm>
          <a:prstGeom prst="straightConnector1">
            <a:avLst/>
          </a:prstGeom>
          <a:noFill/>
          <a:ln w="9525">
            <a:solidFill>
              <a:schemeClr val="tx1"/>
            </a:solidFill>
            <a:round/>
            <a:headEnd/>
            <a:tailEnd type="triangle" w="med" len="med"/>
          </a:ln>
        </p:spPr>
      </p:cxnSp>
      <p:sp>
        <p:nvSpPr>
          <p:cNvPr id="17439" name="Rectangle 49" descr=" 17439"/>
          <p:cNvSpPr>
            <a:spLocks noChangeArrowheads="1"/>
          </p:cNvSpPr>
          <p:nvPr/>
        </p:nvSpPr>
        <p:spPr bwMode="auto">
          <a:xfrm>
            <a:off x="5943600" y="5200650"/>
            <a:ext cx="400050" cy="228600"/>
          </a:xfrm>
          <a:prstGeom prst="rect">
            <a:avLst/>
          </a:prstGeom>
          <a:solidFill>
            <a:srgbClr val="CCCCCC"/>
          </a:solidFill>
          <a:ln w="12700">
            <a:solidFill>
              <a:schemeClr val="tx1"/>
            </a:solidFill>
            <a:miter lim="800000"/>
            <a:headEnd/>
            <a:tailEnd/>
          </a:ln>
        </p:spPr>
        <p:txBody>
          <a:bodyPr wrap="none" anchor="ctr"/>
          <a:lstStyle/>
          <a:p>
            <a:pPr algn="ctr"/>
            <a:r>
              <a:rPr lang="en-US" sz="1350"/>
              <a:t>?</a:t>
            </a:r>
          </a:p>
        </p:txBody>
      </p:sp>
      <p:sp>
        <p:nvSpPr>
          <p:cNvPr id="17440" name="Rectangle 50" descr=" 17440"/>
          <p:cNvSpPr>
            <a:spLocks noChangeArrowheads="1"/>
          </p:cNvSpPr>
          <p:nvPr/>
        </p:nvSpPr>
        <p:spPr bwMode="auto">
          <a:xfrm>
            <a:off x="6572250" y="5200650"/>
            <a:ext cx="400050" cy="228600"/>
          </a:xfrm>
          <a:prstGeom prst="rect">
            <a:avLst/>
          </a:prstGeom>
          <a:solidFill>
            <a:srgbClr val="CCCCCC"/>
          </a:solidFill>
          <a:ln w="12700">
            <a:solidFill>
              <a:schemeClr val="tx1"/>
            </a:solidFill>
            <a:miter lim="800000"/>
            <a:headEnd/>
            <a:tailEnd/>
          </a:ln>
        </p:spPr>
        <p:txBody>
          <a:bodyPr wrap="none" anchor="ctr"/>
          <a:lstStyle/>
          <a:p>
            <a:pPr algn="ctr"/>
            <a:r>
              <a:rPr lang="en-US" sz="1350"/>
              <a:t>?</a:t>
            </a:r>
          </a:p>
        </p:txBody>
      </p:sp>
      <p:sp>
        <p:nvSpPr>
          <p:cNvPr id="17441" name="Rectangle 51" descr=" 17441"/>
          <p:cNvSpPr>
            <a:spLocks noChangeArrowheads="1"/>
          </p:cNvSpPr>
          <p:nvPr/>
        </p:nvSpPr>
        <p:spPr bwMode="auto">
          <a:xfrm>
            <a:off x="7315200" y="5200650"/>
            <a:ext cx="400050" cy="228600"/>
          </a:xfrm>
          <a:prstGeom prst="rect">
            <a:avLst/>
          </a:prstGeom>
          <a:solidFill>
            <a:srgbClr val="CCCCCC"/>
          </a:solidFill>
          <a:ln w="12700">
            <a:solidFill>
              <a:schemeClr val="tx1"/>
            </a:solidFill>
            <a:miter lim="800000"/>
            <a:headEnd/>
            <a:tailEnd/>
          </a:ln>
        </p:spPr>
        <p:txBody>
          <a:bodyPr wrap="none" anchor="ctr"/>
          <a:lstStyle/>
          <a:p>
            <a:pPr algn="ctr"/>
            <a:r>
              <a:rPr lang="en-US" sz="1350"/>
              <a:t>?</a:t>
            </a:r>
          </a:p>
        </p:txBody>
      </p:sp>
      <p:sp>
        <p:nvSpPr>
          <p:cNvPr id="17442" name="Rectangle 52" descr=" 17442"/>
          <p:cNvSpPr>
            <a:spLocks noChangeArrowheads="1"/>
          </p:cNvSpPr>
          <p:nvPr/>
        </p:nvSpPr>
        <p:spPr bwMode="auto">
          <a:xfrm>
            <a:off x="7943850" y="5200650"/>
            <a:ext cx="400050" cy="228600"/>
          </a:xfrm>
          <a:prstGeom prst="rect">
            <a:avLst/>
          </a:prstGeom>
          <a:solidFill>
            <a:srgbClr val="CCCCCC"/>
          </a:solidFill>
          <a:ln w="12700">
            <a:solidFill>
              <a:schemeClr val="tx1"/>
            </a:solidFill>
            <a:miter lim="800000"/>
            <a:headEnd/>
            <a:tailEnd/>
          </a:ln>
        </p:spPr>
        <p:txBody>
          <a:bodyPr wrap="none" anchor="ctr"/>
          <a:lstStyle/>
          <a:p>
            <a:pPr algn="ctr"/>
            <a:r>
              <a:rPr lang="en-US" sz="1350"/>
              <a:t>?</a:t>
            </a:r>
          </a:p>
        </p:txBody>
      </p:sp>
      <p:sp>
        <p:nvSpPr>
          <p:cNvPr id="17443" name="Freeform 53" descr=" 17443"/>
          <p:cNvSpPr>
            <a:spLocks/>
          </p:cNvSpPr>
          <p:nvPr/>
        </p:nvSpPr>
        <p:spPr bwMode="auto">
          <a:xfrm>
            <a:off x="6076950" y="3943350"/>
            <a:ext cx="381000" cy="1257300"/>
          </a:xfrm>
          <a:custGeom>
            <a:avLst/>
            <a:gdLst>
              <a:gd name="T0" fmla="*/ 2147483647 w 320"/>
              <a:gd name="T1" fmla="*/ 0 h 1440"/>
              <a:gd name="T2" fmla="*/ 2147483647 w 320"/>
              <a:gd name="T3" fmla="*/ 2147483647 h 1440"/>
              <a:gd name="T4" fmla="*/ 2147483647 w 320"/>
              <a:gd name="T5" fmla="*/ 2147483647 h 1440"/>
              <a:gd name="T6" fmla="*/ 2147483647 w 320"/>
              <a:gd name="T7" fmla="*/ 2147483647 h 1440"/>
              <a:gd name="T8" fmla="*/ 2147483647 w 320"/>
              <a:gd name="T9" fmla="*/ 2147483647 h 1440"/>
              <a:gd name="T10" fmla="*/ 2147483647 w 320"/>
              <a:gd name="T11" fmla="*/ 2147483647 h 1440"/>
              <a:gd name="T12" fmla="*/ 0 60000 65536"/>
              <a:gd name="T13" fmla="*/ 0 60000 65536"/>
              <a:gd name="T14" fmla="*/ 0 60000 65536"/>
              <a:gd name="T15" fmla="*/ 0 60000 65536"/>
              <a:gd name="T16" fmla="*/ 0 60000 65536"/>
              <a:gd name="T17" fmla="*/ 0 60000 65536"/>
              <a:gd name="T18" fmla="*/ 0 w 320"/>
              <a:gd name="T19" fmla="*/ 0 h 1440"/>
              <a:gd name="T20" fmla="*/ 320 w 320"/>
              <a:gd name="T21" fmla="*/ 1440 h 1440"/>
            </a:gdLst>
            <a:ahLst/>
            <a:cxnLst>
              <a:cxn ang="T12">
                <a:pos x="T0" y="T1"/>
              </a:cxn>
              <a:cxn ang="T13">
                <a:pos x="T2" y="T3"/>
              </a:cxn>
              <a:cxn ang="T14">
                <a:pos x="T4" y="T5"/>
              </a:cxn>
              <a:cxn ang="T15">
                <a:pos x="T6" y="T7"/>
              </a:cxn>
              <a:cxn ang="T16">
                <a:pos x="T8" y="T9"/>
              </a:cxn>
              <a:cxn ang="T17">
                <a:pos x="T10" y="T11"/>
              </a:cxn>
            </a:cxnLst>
            <a:rect l="T18" t="T19" r="T20" b="T21"/>
            <a:pathLst>
              <a:path w="320" h="1440">
                <a:moveTo>
                  <a:pt x="320" y="0"/>
                </a:moveTo>
                <a:cubicBezTo>
                  <a:pt x="232" y="72"/>
                  <a:pt x="144" y="144"/>
                  <a:pt x="128" y="240"/>
                </a:cubicBezTo>
                <a:cubicBezTo>
                  <a:pt x="112" y="336"/>
                  <a:pt x="240" y="480"/>
                  <a:pt x="224" y="576"/>
                </a:cubicBezTo>
                <a:cubicBezTo>
                  <a:pt x="208" y="672"/>
                  <a:pt x="64" y="736"/>
                  <a:pt x="32" y="816"/>
                </a:cubicBezTo>
                <a:cubicBezTo>
                  <a:pt x="0" y="896"/>
                  <a:pt x="32" y="952"/>
                  <a:pt x="32" y="1056"/>
                </a:cubicBezTo>
                <a:cubicBezTo>
                  <a:pt x="32" y="1160"/>
                  <a:pt x="32" y="1300"/>
                  <a:pt x="32" y="1440"/>
                </a:cubicBezTo>
              </a:path>
            </a:pathLst>
          </a:custGeom>
          <a:noFill/>
          <a:ln w="12700">
            <a:solidFill>
              <a:schemeClr val="tx1"/>
            </a:solidFill>
            <a:round/>
            <a:headEnd/>
            <a:tailEnd type="triangle" w="med" len="med"/>
          </a:ln>
        </p:spPr>
        <p:txBody>
          <a:bodyPr wrap="none" anchor="ctr"/>
          <a:lstStyle/>
          <a:p>
            <a:endParaRPr lang="en-US" sz="1350"/>
          </a:p>
        </p:txBody>
      </p:sp>
      <p:sp>
        <p:nvSpPr>
          <p:cNvPr id="17444" name="Freeform 54" descr=" 17444"/>
          <p:cNvSpPr>
            <a:spLocks/>
          </p:cNvSpPr>
          <p:nvPr/>
        </p:nvSpPr>
        <p:spPr bwMode="auto">
          <a:xfrm>
            <a:off x="6667500" y="3943350"/>
            <a:ext cx="304800" cy="12573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sz="1350"/>
          </a:p>
        </p:txBody>
      </p:sp>
      <p:sp>
        <p:nvSpPr>
          <p:cNvPr id="17445" name="Freeform 55" descr=" 17445"/>
          <p:cNvSpPr>
            <a:spLocks/>
          </p:cNvSpPr>
          <p:nvPr/>
        </p:nvSpPr>
        <p:spPr bwMode="auto">
          <a:xfrm>
            <a:off x="7886700" y="3257550"/>
            <a:ext cx="342900" cy="19431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sz="1350"/>
          </a:p>
        </p:txBody>
      </p:sp>
      <p:sp>
        <p:nvSpPr>
          <p:cNvPr id="17446" name="Freeform 56" descr=" 17446"/>
          <p:cNvSpPr>
            <a:spLocks/>
          </p:cNvSpPr>
          <p:nvPr/>
        </p:nvSpPr>
        <p:spPr bwMode="auto">
          <a:xfrm>
            <a:off x="7458075" y="3257550"/>
            <a:ext cx="381000" cy="1943100"/>
          </a:xfrm>
          <a:custGeom>
            <a:avLst/>
            <a:gdLst>
              <a:gd name="T0" fmla="*/ 2147483647 w 320"/>
              <a:gd name="T1" fmla="*/ 0 h 1632"/>
              <a:gd name="T2" fmla="*/ 2147483647 w 320"/>
              <a:gd name="T3" fmla="*/ 2147483647 h 1632"/>
              <a:gd name="T4" fmla="*/ 2147483647 w 320"/>
              <a:gd name="T5" fmla="*/ 2147483647 h 1632"/>
              <a:gd name="T6" fmla="*/ 2147483647 w 320"/>
              <a:gd name="T7" fmla="*/ 2147483647 h 1632"/>
              <a:gd name="T8" fmla="*/ 2147483647 w 320"/>
              <a:gd name="T9" fmla="*/ 2147483647 h 1632"/>
              <a:gd name="T10" fmla="*/ 2147483647 w 320"/>
              <a:gd name="T11" fmla="*/ 2147483647 h 1632"/>
              <a:gd name="T12" fmla="*/ 0 60000 65536"/>
              <a:gd name="T13" fmla="*/ 0 60000 65536"/>
              <a:gd name="T14" fmla="*/ 0 60000 65536"/>
              <a:gd name="T15" fmla="*/ 0 60000 65536"/>
              <a:gd name="T16" fmla="*/ 0 60000 65536"/>
              <a:gd name="T17" fmla="*/ 0 60000 65536"/>
              <a:gd name="T18" fmla="*/ 0 w 320"/>
              <a:gd name="T19" fmla="*/ 0 h 1632"/>
              <a:gd name="T20" fmla="*/ 320 w 320"/>
              <a:gd name="T21" fmla="*/ 1632 h 1632"/>
            </a:gdLst>
            <a:ahLst/>
            <a:cxnLst>
              <a:cxn ang="T12">
                <a:pos x="T0" y="T1"/>
              </a:cxn>
              <a:cxn ang="T13">
                <a:pos x="T2" y="T3"/>
              </a:cxn>
              <a:cxn ang="T14">
                <a:pos x="T4" y="T5"/>
              </a:cxn>
              <a:cxn ang="T15">
                <a:pos x="T6" y="T7"/>
              </a:cxn>
              <a:cxn ang="T16">
                <a:pos x="T8" y="T9"/>
              </a:cxn>
              <a:cxn ang="T17">
                <a:pos x="T10" y="T11"/>
              </a:cxn>
            </a:cxnLst>
            <a:rect l="T18" t="T19" r="T20" b="T21"/>
            <a:pathLst>
              <a:path w="320" h="1632">
                <a:moveTo>
                  <a:pt x="216" y="0"/>
                </a:moveTo>
                <a:cubicBezTo>
                  <a:pt x="268" y="108"/>
                  <a:pt x="320" y="216"/>
                  <a:pt x="312" y="336"/>
                </a:cubicBezTo>
                <a:cubicBezTo>
                  <a:pt x="304" y="456"/>
                  <a:pt x="192" y="576"/>
                  <a:pt x="168" y="720"/>
                </a:cubicBezTo>
                <a:cubicBezTo>
                  <a:pt x="144" y="864"/>
                  <a:pt x="192" y="1104"/>
                  <a:pt x="168" y="1200"/>
                </a:cubicBezTo>
                <a:cubicBezTo>
                  <a:pt x="144" y="1296"/>
                  <a:pt x="48" y="1224"/>
                  <a:pt x="24" y="1296"/>
                </a:cubicBezTo>
                <a:cubicBezTo>
                  <a:pt x="0" y="1368"/>
                  <a:pt x="12" y="1500"/>
                  <a:pt x="24" y="1632"/>
                </a:cubicBezTo>
              </a:path>
            </a:pathLst>
          </a:custGeom>
          <a:noFill/>
          <a:ln w="12700">
            <a:solidFill>
              <a:schemeClr val="tx1"/>
            </a:solidFill>
            <a:round/>
            <a:headEnd/>
            <a:tailEnd type="triangle" w="med" len="med"/>
          </a:ln>
        </p:spPr>
        <p:txBody>
          <a:bodyPr wrap="none" anchor="ctr"/>
          <a:lstStyle/>
          <a:p>
            <a:endParaRPr lang="en-US" sz="1350"/>
          </a:p>
        </p:txBody>
      </p:sp>
      <p:cxnSp>
        <p:nvCxnSpPr>
          <p:cNvPr id="17447" name="AutoShape 57" descr=" 17447"/>
          <p:cNvCxnSpPr>
            <a:cxnSpLocks noChangeShapeType="1"/>
            <a:stCxn id="17422" idx="3"/>
            <a:endCxn id="17448" idx="0"/>
          </p:cNvCxnSpPr>
          <p:nvPr/>
        </p:nvCxnSpPr>
        <p:spPr bwMode="auto">
          <a:xfrm>
            <a:off x="6715125" y="2914650"/>
            <a:ext cx="228600" cy="114300"/>
          </a:xfrm>
          <a:prstGeom prst="straightConnector1">
            <a:avLst/>
          </a:prstGeom>
          <a:noFill/>
          <a:ln w="9525">
            <a:solidFill>
              <a:schemeClr val="tx1"/>
            </a:solidFill>
            <a:round/>
            <a:headEnd/>
            <a:tailEnd type="triangle" w="med" len="med"/>
          </a:ln>
        </p:spPr>
      </p:cxnSp>
      <p:sp>
        <p:nvSpPr>
          <p:cNvPr id="17448" name="AutoShape 58" descr=" 17448"/>
          <p:cNvSpPr>
            <a:spLocks noChangeArrowheads="1"/>
          </p:cNvSpPr>
          <p:nvPr/>
        </p:nvSpPr>
        <p:spPr bwMode="auto">
          <a:xfrm>
            <a:off x="6800850" y="3028950"/>
            <a:ext cx="285750" cy="2286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sz="1350">
              <a:latin typeface="Calibri" pitchFamily="34" charset="0"/>
            </a:endParaRPr>
          </a:p>
        </p:txBody>
      </p:sp>
      <p:sp>
        <p:nvSpPr>
          <p:cNvPr id="2" name="Rectangle 59" descr=" 1085499">
            <a:extLst>
              <a:ext uri="{FF2B5EF4-FFF2-40B4-BE49-F238E27FC236}">
                <a16:creationId xmlns:a16="http://schemas.microsoft.com/office/drawing/2014/main" id="{45A83FBC-6CB7-D7FC-51B9-2D3BC18189ED}"/>
              </a:ext>
            </a:extLst>
          </p:cNvPr>
          <p:cNvSpPr>
            <a:spLocks noChangeArrowheads="1"/>
          </p:cNvSpPr>
          <p:nvPr/>
        </p:nvSpPr>
        <p:spPr bwMode="auto">
          <a:xfrm>
            <a:off x="6057900" y="2686050"/>
            <a:ext cx="342900" cy="228600"/>
          </a:xfrm>
          <a:prstGeom prst="rect">
            <a:avLst/>
          </a:prstGeom>
          <a:solidFill>
            <a:srgbClr val="0099FF"/>
          </a:solidFill>
          <a:ln w="12700">
            <a:solidFill>
              <a:schemeClr val="tx1"/>
            </a:solidFill>
            <a:miter lim="800000"/>
            <a:headEnd/>
            <a:tailEnd/>
          </a:ln>
        </p:spPr>
        <p:txBody>
          <a:bodyPr wrap="none" anchor="ctr"/>
          <a:lstStyle/>
          <a:p>
            <a:pPr algn="ctr"/>
            <a:r>
              <a:rPr lang="en-US" sz="1350">
                <a:latin typeface="Calibri" pitchFamily="34" charset="0"/>
              </a:rPr>
              <a:t>-1</a:t>
            </a:r>
          </a:p>
        </p:txBody>
      </p:sp>
      <p:sp>
        <p:nvSpPr>
          <p:cNvPr id="3" name="Rectangle 60" descr=" 1085500">
            <a:extLst>
              <a:ext uri="{FF2B5EF4-FFF2-40B4-BE49-F238E27FC236}">
                <a16:creationId xmlns:a16="http://schemas.microsoft.com/office/drawing/2014/main" id="{FB2A7373-6880-927E-383C-EDF0A8511C47}"/>
              </a:ext>
            </a:extLst>
          </p:cNvPr>
          <p:cNvSpPr>
            <a:spLocks noChangeArrowheads="1"/>
          </p:cNvSpPr>
          <p:nvPr/>
        </p:nvSpPr>
        <p:spPr bwMode="auto">
          <a:xfrm>
            <a:off x="6572250" y="2686050"/>
            <a:ext cx="342900" cy="228600"/>
          </a:xfrm>
          <a:prstGeom prst="rect">
            <a:avLst/>
          </a:prstGeom>
          <a:solidFill>
            <a:srgbClr val="0099FF"/>
          </a:solidFill>
          <a:ln w="12700">
            <a:solidFill>
              <a:schemeClr val="tx1"/>
            </a:solidFill>
            <a:miter lim="800000"/>
            <a:headEnd/>
            <a:tailEnd/>
          </a:ln>
        </p:spPr>
        <p:txBody>
          <a:bodyPr wrap="none" anchor="ctr"/>
          <a:lstStyle/>
          <a:p>
            <a:pPr algn="ctr"/>
            <a:r>
              <a:rPr lang="en-US" sz="1350">
                <a:latin typeface="Calibri" pitchFamily="34" charset="0"/>
              </a:rPr>
              <a:t>-2</a:t>
            </a:r>
          </a:p>
        </p:txBody>
      </p:sp>
      <p:sp>
        <p:nvSpPr>
          <p:cNvPr id="4" name="Rectangle 61" descr=" 1085501">
            <a:extLst>
              <a:ext uri="{FF2B5EF4-FFF2-40B4-BE49-F238E27FC236}">
                <a16:creationId xmlns:a16="http://schemas.microsoft.com/office/drawing/2014/main" id="{C39944EB-17E2-1511-E98A-2407B168B398}"/>
              </a:ext>
            </a:extLst>
          </p:cNvPr>
          <p:cNvSpPr>
            <a:spLocks noChangeArrowheads="1"/>
          </p:cNvSpPr>
          <p:nvPr/>
        </p:nvSpPr>
        <p:spPr bwMode="auto">
          <a:xfrm>
            <a:off x="7315200" y="2686050"/>
            <a:ext cx="342900" cy="228600"/>
          </a:xfrm>
          <a:prstGeom prst="rect">
            <a:avLst/>
          </a:prstGeom>
          <a:solidFill>
            <a:srgbClr val="0099FF"/>
          </a:solidFill>
          <a:ln w="12700">
            <a:solidFill>
              <a:schemeClr val="tx1"/>
            </a:solidFill>
            <a:miter lim="800000"/>
            <a:headEnd/>
            <a:tailEnd/>
          </a:ln>
        </p:spPr>
        <p:txBody>
          <a:bodyPr wrap="none" anchor="ctr"/>
          <a:lstStyle/>
          <a:p>
            <a:pPr algn="ctr"/>
            <a:r>
              <a:rPr lang="en-US" sz="1350">
                <a:latin typeface="Calibri" pitchFamily="34" charset="0"/>
              </a:rPr>
              <a:t>4</a:t>
            </a:r>
          </a:p>
        </p:txBody>
      </p:sp>
      <p:sp>
        <p:nvSpPr>
          <p:cNvPr id="5" name="Rectangle 62" descr=" 1085502">
            <a:extLst>
              <a:ext uri="{FF2B5EF4-FFF2-40B4-BE49-F238E27FC236}">
                <a16:creationId xmlns:a16="http://schemas.microsoft.com/office/drawing/2014/main" id="{7D22F859-6C90-B607-BA71-A5766BFD1B97}"/>
              </a:ext>
            </a:extLst>
          </p:cNvPr>
          <p:cNvSpPr>
            <a:spLocks noChangeArrowheads="1"/>
          </p:cNvSpPr>
          <p:nvPr/>
        </p:nvSpPr>
        <p:spPr bwMode="auto">
          <a:xfrm>
            <a:off x="7829550" y="2686050"/>
            <a:ext cx="342900" cy="228600"/>
          </a:xfrm>
          <a:prstGeom prst="rect">
            <a:avLst/>
          </a:prstGeom>
          <a:solidFill>
            <a:srgbClr val="0099FF"/>
          </a:solidFill>
          <a:ln w="12700">
            <a:solidFill>
              <a:schemeClr val="tx1"/>
            </a:solidFill>
            <a:miter lim="800000"/>
            <a:headEnd/>
            <a:tailEnd/>
          </a:ln>
        </p:spPr>
        <p:txBody>
          <a:bodyPr wrap="none" anchor="ctr"/>
          <a:lstStyle/>
          <a:p>
            <a:pPr algn="ctr"/>
            <a:r>
              <a:rPr lang="en-US" sz="1350">
                <a:latin typeface="Calibri" pitchFamily="34" charset="0"/>
              </a:rPr>
              <a:t>9</a:t>
            </a:r>
          </a:p>
        </p:txBody>
      </p:sp>
      <p:sp>
        <p:nvSpPr>
          <p:cNvPr id="8" name="AutoShape 65" descr=" 1085505">
            <a:extLst>
              <a:ext uri="{FF2B5EF4-FFF2-40B4-BE49-F238E27FC236}">
                <a16:creationId xmlns:a16="http://schemas.microsoft.com/office/drawing/2014/main" id="{6F2E3AC6-0B48-7313-4705-EE5754A741CF}"/>
              </a:ext>
            </a:extLst>
          </p:cNvPr>
          <p:cNvSpPr>
            <a:spLocks noChangeArrowheads="1"/>
          </p:cNvSpPr>
          <p:nvPr/>
        </p:nvSpPr>
        <p:spPr bwMode="auto">
          <a:xfrm>
            <a:off x="6972300" y="2000250"/>
            <a:ext cx="285750" cy="228600"/>
          </a:xfrm>
          <a:prstGeom prst="triangle">
            <a:avLst>
              <a:gd name="adj" fmla="val 50000"/>
            </a:avLst>
          </a:prstGeom>
          <a:solidFill>
            <a:srgbClr val="0099FF"/>
          </a:solidFill>
          <a:ln w="9525">
            <a:solidFill>
              <a:schemeClr val="tx1"/>
            </a:solidFill>
            <a:miter lim="800000"/>
            <a:headEnd/>
            <a:tailEnd/>
          </a:ln>
        </p:spPr>
        <p:txBody>
          <a:bodyPr wrap="none" tIns="137160" anchor="b" anchorCtr="0"/>
          <a:lstStyle/>
          <a:p>
            <a:pPr algn="ctr"/>
            <a:r>
              <a:rPr lang="en-US" sz="1350" dirty="0">
                <a:latin typeface="Calibri" pitchFamily="34" charset="0"/>
              </a:rPr>
              <a:t>4</a:t>
            </a:r>
          </a:p>
        </p:txBody>
      </p:sp>
      <p:sp>
        <p:nvSpPr>
          <p:cNvPr id="1085507" name="Text Box 67" descr=" 1085507"/>
          <p:cNvSpPr txBox="1">
            <a:spLocks noChangeArrowheads="1"/>
          </p:cNvSpPr>
          <p:nvPr/>
        </p:nvSpPr>
        <p:spPr bwMode="auto">
          <a:xfrm>
            <a:off x="8417719" y="2284192"/>
            <a:ext cx="497681" cy="300082"/>
          </a:xfrm>
          <a:prstGeom prst="rect">
            <a:avLst/>
          </a:prstGeom>
          <a:noFill/>
          <a:ln w="12700">
            <a:noFill/>
            <a:miter lim="800000"/>
            <a:headEnd/>
            <a:tailEnd/>
          </a:ln>
        </p:spPr>
        <p:txBody>
          <a:bodyPr wrap="square" anchor="ctr">
            <a:spAutoFit/>
          </a:bodyPr>
          <a:lstStyle/>
          <a:p>
            <a:pPr algn="ctr">
              <a:spcBef>
                <a:spcPct val="50000"/>
              </a:spcBef>
            </a:pPr>
            <a:r>
              <a:rPr lang="en-US" sz="1350" b="1" dirty="0">
                <a:latin typeface="Calibri" pitchFamily="34" charset="0"/>
              </a:rPr>
              <a:t>min</a:t>
            </a:r>
          </a:p>
        </p:txBody>
      </p:sp>
      <p:sp>
        <p:nvSpPr>
          <p:cNvPr id="1085508" name="Text Box 68" descr=" 1085508"/>
          <p:cNvSpPr txBox="1">
            <a:spLocks noChangeArrowheads="1"/>
          </p:cNvSpPr>
          <p:nvPr/>
        </p:nvSpPr>
        <p:spPr bwMode="auto">
          <a:xfrm>
            <a:off x="8417719" y="1941292"/>
            <a:ext cx="497681" cy="300082"/>
          </a:xfrm>
          <a:prstGeom prst="rect">
            <a:avLst/>
          </a:prstGeom>
          <a:noFill/>
          <a:ln w="12700">
            <a:noFill/>
            <a:miter lim="800000"/>
            <a:headEnd/>
            <a:tailEnd/>
          </a:ln>
        </p:spPr>
        <p:txBody>
          <a:bodyPr wrap="square" anchor="ctr">
            <a:spAutoFit/>
          </a:bodyPr>
          <a:lstStyle/>
          <a:p>
            <a:pPr algn="ctr">
              <a:spcBef>
                <a:spcPct val="50000"/>
              </a:spcBef>
            </a:pPr>
            <a:r>
              <a:rPr lang="en-US" sz="1350" b="1" dirty="0">
                <a:latin typeface="Calibri" pitchFamily="34" charset="0"/>
              </a:rPr>
              <a:t>max</a:t>
            </a:r>
          </a:p>
        </p:txBody>
      </p:sp>
      <p:sp>
        <p:nvSpPr>
          <p:cNvPr id="6" name="AutoShape 69" descr=" 1085509">
            <a:extLst>
              <a:ext uri="{FF2B5EF4-FFF2-40B4-BE49-F238E27FC236}">
                <a16:creationId xmlns:a16="http://schemas.microsoft.com/office/drawing/2014/main" id="{59E12027-30C5-771C-221F-D42F5770F056}"/>
              </a:ext>
            </a:extLst>
          </p:cNvPr>
          <p:cNvSpPr>
            <a:spLocks noChangeArrowheads="1"/>
          </p:cNvSpPr>
          <p:nvPr/>
        </p:nvSpPr>
        <p:spPr bwMode="auto">
          <a:xfrm rot="10800000">
            <a:off x="6343650" y="2343150"/>
            <a:ext cx="285750" cy="228600"/>
          </a:xfrm>
          <a:prstGeom prst="triangle">
            <a:avLst>
              <a:gd name="adj" fmla="val 50000"/>
            </a:avLst>
          </a:prstGeom>
          <a:solidFill>
            <a:srgbClr val="FF7575"/>
          </a:solidFill>
          <a:ln w="9525">
            <a:solidFill>
              <a:schemeClr val="tx1"/>
            </a:solidFill>
            <a:miter lim="800000"/>
            <a:headEnd/>
            <a:tailEnd/>
          </a:ln>
        </p:spPr>
        <p:txBody>
          <a:bodyPr rot="10800000" wrap="none" tIns="68580" anchor="ctr" anchorCtr="1"/>
          <a:lstStyle/>
          <a:p>
            <a:pPr algn="ctr"/>
            <a:r>
              <a:rPr lang="en-US" sz="1350" dirty="0">
                <a:latin typeface="Calibri" pitchFamily="34" charset="0"/>
              </a:rPr>
              <a:t>-2</a:t>
            </a:r>
          </a:p>
        </p:txBody>
      </p:sp>
      <p:sp>
        <p:nvSpPr>
          <p:cNvPr id="7" name="AutoShape 70" descr=" 1085510">
            <a:extLst>
              <a:ext uri="{FF2B5EF4-FFF2-40B4-BE49-F238E27FC236}">
                <a16:creationId xmlns:a16="http://schemas.microsoft.com/office/drawing/2014/main" id="{C8CB18B7-0D46-04B9-36E2-8B7A21678ACB}"/>
              </a:ext>
            </a:extLst>
          </p:cNvPr>
          <p:cNvSpPr>
            <a:spLocks noChangeArrowheads="1"/>
          </p:cNvSpPr>
          <p:nvPr/>
        </p:nvSpPr>
        <p:spPr bwMode="auto">
          <a:xfrm rot="10800000">
            <a:off x="7600950" y="2343150"/>
            <a:ext cx="285750" cy="228600"/>
          </a:xfrm>
          <a:prstGeom prst="triangle">
            <a:avLst>
              <a:gd name="adj" fmla="val 50000"/>
            </a:avLst>
          </a:prstGeom>
          <a:solidFill>
            <a:srgbClr val="FF7575"/>
          </a:solidFill>
          <a:ln w="9525">
            <a:solidFill>
              <a:schemeClr val="tx1"/>
            </a:solidFill>
            <a:miter lim="800000"/>
            <a:headEnd/>
            <a:tailEnd/>
          </a:ln>
        </p:spPr>
        <p:txBody>
          <a:bodyPr rot="10800000" wrap="none" tIns="68580" anchor="ctr" anchorCtr="1"/>
          <a:lstStyle/>
          <a:p>
            <a:pPr algn="ctr"/>
            <a:r>
              <a:rPr lang="en-US" sz="1350" dirty="0">
                <a:latin typeface="Calibri" pitchFamily="34" charset="0"/>
              </a:rPr>
              <a:t>4</a:t>
            </a:r>
          </a:p>
        </p:txBody>
      </p:sp>
    </p:spTree>
    <p:extLst>
      <p:ext uri="{BB962C8B-B14F-4D97-AF65-F5344CB8AC3E}">
        <p14:creationId xmlns:p14="http://schemas.microsoft.com/office/powerpoint/2010/main" val="12124992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685800" y="152400"/>
            <a:ext cx="7772400" cy="1143000"/>
          </a:xfrm>
        </p:spPr>
        <p:txBody>
          <a:bodyPr/>
          <a:lstStyle/>
          <a:p>
            <a:r>
              <a:rPr lang="en-US">
                <a:latin typeface="Times New Roman" charset="0"/>
                <a:ea typeface="ＭＳ Ｐゴシック" charset="0"/>
                <a:cs typeface="ＭＳ Ｐゴシック" charset="0"/>
              </a:rPr>
              <a:t>Evaluation function</a:t>
            </a:r>
          </a:p>
        </p:txBody>
      </p:sp>
      <p:sp>
        <p:nvSpPr>
          <p:cNvPr id="44034" name="Rectangle 3"/>
          <p:cNvSpPr>
            <a:spLocks noGrp="1" noChangeArrowheads="1"/>
          </p:cNvSpPr>
          <p:nvPr>
            <p:ph type="body" idx="1"/>
          </p:nvPr>
        </p:nvSpPr>
        <p:spPr>
          <a:xfrm>
            <a:off x="533400" y="1143000"/>
            <a:ext cx="8534400" cy="5410200"/>
          </a:xfrm>
        </p:spPr>
        <p:txBody>
          <a:bodyPr/>
          <a:lstStyle/>
          <a:p>
            <a:r>
              <a:rPr lang="en-US" sz="2800" b="1" dirty="0">
                <a:latin typeface="Times New Roman" charset="0"/>
                <a:ea typeface="ＭＳ Ｐゴシック" charset="0"/>
                <a:cs typeface="ＭＳ Ｐゴシック" charset="0"/>
              </a:rPr>
              <a:t>Evaluation function</a:t>
            </a:r>
            <a:r>
              <a:rPr lang="en-US" sz="2800" dirty="0">
                <a:latin typeface="Times New Roman" charset="0"/>
                <a:ea typeface="ＭＳ Ｐゴシック" charset="0"/>
                <a:cs typeface="ＭＳ Ｐゴシック" charset="0"/>
              </a:rPr>
              <a:t> or </a:t>
            </a:r>
            <a:r>
              <a:rPr lang="en-US" sz="2800" b="1" dirty="0">
                <a:latin typeface="Times New Roman" charset="0"/>
                <a:ea typeface="ＭＳ Ｐゴシック" charset="0"/>
                <a:cs typeface="ＭＳ Ｐゴシック" charset="0"/>
              </a:rPr>
              <a:t>static evaluator</a:t>
            </a:r>
            <a:r>
              <a:rPr lang="en-US" sz="2800" dirty="0">
                <a:latin typeface="Times New Roman" charset="0"/>
                <a:ea typeface="ＭＳ Ｐゴシック" charset="0"/>
                <a:cs typeface="ＭＳ Ｐゴシック" charset="0"/>
              </a:rPr>
              <a:t> used to evaluate the </a:t>
            </a:r>
            <a:r>
              <a:rPr lang="ja-JP" altLang="en-US" sz="2800">
                <a:latin typeface="Times New Roman" charset="0"/>
                <a:ea typeface="ＭＳ Ｐゴシック" charset="0"/>
                <a:cs typeface="ＭＳ Ｐゴシック" charset="0"/>
              </a:rPr>
              <a:t>“</a:t>
            </a:r>
            <a:r>
              <a:rPr lang="en-US" altLang="ja-JP" sz="2800" dirty="0">
                <a:latin typeface="Times New Roman" charset="0"/>
                <a:ea typeface="ＭＳ Ｐゴシック" charset="0"/>
                <a:cs typeface="ＭＳ Ｐゴシック" charset="0"/>
              </a:rPr>
              <a:t>goodness</a:t>
            </a:r>
            <a:r>
              <a:rPr lang="ja-JP" altLang="en-US" sz="2800">
                <a:latin typeface="Times New Roman" charset="0"/>
                <a:ea typeface="ＭＳ Ｐゴシック" charset="0"/>
                <a:cs typeface="ＭＳ Ｐゴシック" charset="0"/>
              </a:rPr>
              <a:t>”</a:t>
            </a:r>
            <a:r>
              <a:rPr lang="en-US" altLang="ja-JP" sz="2800" dirty="0">
                <a:latin typeface="Times New Roman" charset="0"/>
                <a:ea typeface="ＭＳ Ｐゴシック" charset="0"/>
                <a:cs typeface="ＭＳ Ｐゴシック" charset="0"/>
              </a:rPr>
              <a:t> of a game position</a:t>
            </a:r>
          </a:p>
          <a:p>
            <a:pPr marL="339725" lvl="1" indent="0">
              <a:buNone/>
            </a:pPr>
            <a:r>
              <a:rPr lang="en-US" sz="2400" dirty="0">
                <a:latin typeface="Times New Roman" charset="0"/>
                <a:ea typeface="ＭＳ Ｐゴシック" charset="0"/>
              </a:rPr>
              <a:t>Contrast with heuristic search, where evaluation function  estimates </a:t>
            </a:r>
            <a:r>
              <a:rPr lang="en-US" sz="2400" b="1" dirty="0">
                <a:latin typeface="Times New Roman" charset="0"/>
                <a:ea typeface="ＭＳ Ｐゴシック" charset="0"/>
              </a:rPr>
              <a:t>cost</a:t>
            </a:r>
            <a:r>
              <a:rPr lang="en-US" sz="2400" dirty="0">
                <a:latin typeface="Times New Roman" charset="0"/>
                <a:ea typeface="ＭＳ Ｐゴシック" charset="0"/>
              </a:rPr>
              <a:t> from start node to goal passing through given node</a:t>
            </a:r>
          </a:p>
          <a:p>
            <a:r>
              <a:rPr lang="en-US" sz="2800" dirty="0">
                <a:latin typeface="Times New Roman" charset="0"/>
                <a:ea typeface="ＭＳ Ｐゴシック" charset="0"/>
                <a:cs typeface="ＭＳ Ｐゴシック" charset="0"/>
                <a:hlinkClick r:id="rId3"/>
              </a:rPr>
              <a:t>Zero-sum</a:t>
            </a:r>
            <a:r>
              <a:rPr lang="en-US" sz="2800" dirty="0">
                <a:latin typeface="Times New Roman" charset="0"/>
                <a:ea typeface="ＭＳ Ｐゴシック" charset="0"/>
                <a:cs typeface="ＭＳ Ｐゴシック" charset="0"/>
              </a:rPr>
              <a:t> assumption permits </a:t>
            </a:r>
            <a:r>
              <a:rPr lang="en-US" sz="2800" b="1" dirty="0">
                <a:solidFill>
                  <a:srgbClr val="FF0000"/>
                </a:solidFill>
                <a:latin typeface="Times New Roman" charset="0"/>
                <a:ea typeface="ＭＳ Ｐゴシック" charset="0"/>
                <a:cs typeface="ＭＳ Ｐゴシック" charset="0"/>
              </a:rPr>
              <a:t>single function to describe goodness of board for both players</a:t>
            </a:r>
          </a:p>
          <a:p>
            <a:pPr lvl="1"/>
            <a:r>
              <a:rPr lang="en-US" sz="2600" b="1" dirty="0">
                <a:latin typeface="Times New Roman" charset="0"/>
                <a:ea typeface="ＭＳ Ｐゴシック" charset="0"/>
              </a:rPr>
              <a:t>f(n)  &gt;&gt; 0</a:t>
            </a:r>
            <a:r>
              <a:rPr lang="en-US" sz="2600" dirty="0">
                <a:latin typeface="Times New Roman" charset="0"/>
                <a:ea typeface="ＭＳ Ｐゴシック" charset="0"/>
              </a:rPr>
              <a:t>: position n good for me; bad for you</a:t>
            </a:r>
          </a:p>
          <a:p>
            <a:pPr lvl="1"/>
            <a:r>
              <a:rPr lang="en-US" sz="2600" b="1" dirty="0">
                <a:latin typeface="Times New Roman" charset="0"/>
                <a:ea typeface="ＭＳ Ｐゴシック" charset="0"/>
              </a:rPr>
              <a:t>f(n) &lt;&lt; 0</a:t>
            </a:r>
            <a:r>
              <a:rPr lang="en-US" sz="2600" dirty="0">
                <a:latin typeface="Times New Roman" charset="0"/>
                <a:ea typeface="ＭＳ Ｐゴシック" charset="0"/>
              </a:rPr>
              <a:t>:  position n bad for me; good for you</a:t>
            </a:r>
          </a:p>
          <a:p>
            <a:pPr lvl="1"/>
            <a:r>
              <a:rPr lang="en-US" sz="2600" b="1" dirty="0">
                <a:latin typeface="Times New Roman" charset="0"/>
                <a:ea typeface="ＭＳ Ｐゴシック" charset="0"/>
              </a:rPr>
              <a:t>f(n) near 0</a:t>
            </a:r>
            <a:r>
              <a:rPr lang="en-US" sz="2600" dirty="0">
                <a:latin typeface="Times New Roman" charset="0"/>
                <a:ea typeface="ＭＳ Ｐゴシック" charset="0"/>
              </a:rPr>
              <a:t>: position n is a neutral position</a:t>
            </a:r>
          </a:p>
          <a:p>
            <a:pPr lvl="1"/>
            <a:r>
              <a:rPr lang="en-US" sz="2600" b="1" dirty="0">
                <a:latin typeface="Times New Roman" charset="0"/>
                <a:ea typeface="ＭＳ Ｐゴシック" charset="0"/>
              </a:rPr>
              <a:t>f(n) = +infinity</a:t>
            </a:r>
            <a:r>
              <a:rPr lang="en-US" sz="2600" dirty="0">
                <a:latin typeface="Times New Roman" charset="0"/>
                <a:ea typeface="ＭＳ Ｐゴシック" charset="0"/>
              </a:rPr>
              <a:t>: win for  me</a:t>
            </a:r>
          </a:p>
          <a:p>
            <a:pPr lvl="1"/>
            <a:r>
              <a:rPr lang="en-US" sz="2600" b="1" dirty="0">
                <a:latin typeface="Times New Roman" charset="0"/>
                <a:ea typeface="ＭＳ Ｐゴシック" charset="0"/>
              </a:rPr>
              <a:t>f(n) = -infinity</a:t>
            </a:r>
            <a:r>
              <a:rPr lang="en-US" sz="2600" dirty="0">
                <a:latin typeface="Times New Roman" charset="0"/>
                <a:ea typeface="ＭＳ Ｐゴシック" charset="0"/>
              </a:rPr>
              <a:t>: win for you  </a:t>
            </a:r>
          </a:p>
        </p:txBody>
      </p:sp>
      <p:sp>
        <p:nvSpPr>
          <p:cNvPr id="2" name="Slide Number Placeholder 1">
            <a:extLst>
              <a:ext uri="{FF2B5EF4-FFF2-40B4-BE49-F238E27FC236}">
                <a16:creationId xmlns:a16="http://schemas.microsoft.com/office/drawing/2014/main" id="{1ED4C428-A17C-45AD-938E-34E18BE0E669}"/>
              </a:ext>
            </a:extLst>
          </p:cNvPr>
          <p:cNvSpPr>
            <a:spLocks noGrp="1"/>
          </p:cNvSpPr>
          <p:nvPr>
            <p:ph type="sldNum" sz="quarter" idx="12"/>
          </p:nvPr>
        </p:nvSpPr>
        <p:spPr/>
        <p:txBody>
          <a:bodyPr/>
          <a:lstStyle/>
          <a:p>
            <a:r>
              <a:rPr lang="en-US"/>
              <a:t>13</a:t>
            </a:r>
          </a:p>
        </p:txBody>
      </p:sp>
    </p:spTree>
    <p:extLst>
      <p:ext uri="{BB962C8B-B14F-4D97-AF65-F5344CB8AC3E}">
        <p14:creationId xmlns:p14="http://schemas.microsoft.com/office/powerpoint/2010/main" val="3319375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9"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26148" y="1875301"/>
            <a:ext cx="4937522" cy="2005115"/>
          </a:xfrm>
          <a:prstGeom prst="rect">
            <a:avLst/>
          </a:prstGeom>
          <a:noFill/>
          <a:extLst>
            <a:ext uri="{909E8E84-426E-40dd-AFC4-6F175D3DCCD1}">
              <a14:hiddenFill xmlns="" xmlns:a14="http://schemas.microsoft.com/office/drawing/2010/main">
                <a:solidFill>
                  <a:srgbClr val="FFFFFF"/>
                </a:solidFill>
              </a14:hiddenFill>
            </a:ext>
          </a:extLst>
        </p:spPr>
      </p:pic>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1136" y="1898669"/>
            <a:ext cx="3081090" cy="1952625"/>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Zero-Sum Games</a:t>
            </a:r>
          </a:p>
        </p:txBody>
      </p:sp>
      <p:sp>
        <p:nvSpPr>
          <p:cNvPr id="8" name="Content Placeholder 7"/>
          <p:cNvSpPr>
            <a:spLocks noGrp="1"/>
          </p:cNvSpPr>
          <p:nvPr>
            <p:ph sz="half" idx="1"/>
          </p:nvPr>
        </p:nvSpPr>
        <p:spPr>
          <a:xfrm>
            <a:off x="342900" y="4000500"/>
            <a:ext cx="4286250" cy="1279923"/>
          </a:xfrm>
        </p:spPr>
        <p:txBody>
          <a:bodyPr>
            <a:noAutofit/>
          </a:bodyPr>
          <a:lstStyle/>
          <a:p>
            <a:r>
              <a:rPr lang="en-US" sz="2000" dirty="0"/>
              <a:t>Zero-Sum Games</a:t>
            </a:r>
          </a:p>
          <a:p>
            <a:pPr lvl="1"/>
            <a:r>
              <a:rPr lang="en-US" sz="2000" dirty="0"/>
              <a:t>Agents have opposite utilities (values on outcomes)</a:t>
            </a:r>
          </a:p>
          <a:p>
            <a:pPr lvl="1"/>
            <a:r>
              <a:rPr lang="en-US" sz="2000" b="1" dirty="0">
                <a:solidFill>
                  <a:srgbClr val="FF0000"/>
                </a:solidFill>
              </a:rPr>
              <a:t>Lets us think of a single value that one maximizes and the other minimizes</a:t>
            </a:r>
          </a:p>
          <a:p>
            <a:pPr lvl="1"/>
            <a:r>
              <a:rPr lang="en-US" sz="2000" dirty="0"/>
              <a:t>Adversarial, pure competition</a:t>
            </a:r>
          </a:p>
        </p:txBody>
      </p:sp>
      <p:sp>
        <p:nvSpPr>
          <p:cNvPr id="9" name="Content Placeholder 8"/>
          <p:cNvSpPr>
            <a:spLocks noGrp="1"/>
          </p:cNvSpPr>
          <p:nvPr>
            <p:ph sz="half" idx="2"/>
          </p:nvPr>
        </p:nvSpPr>
        <p:spPr>
          <a:xfrm>
            <a:off x="4629150" y="4000500"/>
            <a:ext cx="4171950" cy="2476500"/>
          </a:xfrm>
        </p:spPr>
        <p:txBody>
          <a:bodyPr>
            <a:noAutofit/>
          </a:bodyPr>
          <a:lstStyle/>
          <a:p>
            <a:r>
              <a:rPr lang="en-US" sz="2000" dirty="0"/>
              <a:t>General Games</a:t>
            </a:r>
          </a:p>
          <a:p>
            <a:pPr lvl="1"/>
            <a:r>
              <a:rPr lang="en-US" sz="2000" dirty="0"/>
              <a:t>Agents have independent utilities (values on outcomes)</a:t>
            </a:r>
          </a:p>
          <a:p>
            <a:pPr lvl="1"/>
            <a:r>
              <a:rPr lang="en-US" sz="2000" dirty="0"/>
              <a:t>Cooperation, indifference, competition, and more are all possible</a:t>
            </a:r>
          </a:p>
          <a:p>
            <a:pPr lvl="1"/>
            <a:r>
              <a:rPr lang="en-US" sz="2000" dirty="0"/>
              <a:t>More later on non-zero-sum games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a:xfrm>
            <a:off x="685800" y="152400"/>
            <a:ext cx="7772400" cy="1143000"/>
          </a:xfrm>
        </p:spPr>
        <p:txBody>
          <a:bodyPr/>
          <a:lstStyle/>
          <a:p>
            <a:r>
              <a:rPr lang="en-US">
                <a:latin typeface="Times New Roman" charset="0"/>
                <a:ea typeface="ＭＳ Ｐゴシック" charset="0"/>
                <a:cs typeface="ＭＳ Ｐゴシック" charset="0"/>
              </a:rPr>
              <a:t>Evaluation function examples</a:t>
            </a:r>
          </a:p>
        </p:txBody>
      </p:sp>
      <p:sp>
        <p:nvSpPr>
          <p:cNvPr id="46082" name="Rectangle 3"/>
          <p:cNvSpPr>
            <a:spLocks noGrp="1" noChangeArrowheads="1"/>
          </p:cNvSpPr>
          <p:nvPr>
            <p:ph type="body" idx="1"/>
          </p:nvPr>
        </p:nvSpPr>
        <p:spPr>
          <a:xfrm>
            <a:off x="685800" y="1447800"/>
            <a:ext cx="8153400" cy="5029200"/>
          </a:xfrm>
        </p:spPr>
        <p:txBody>
          <a:bodyPr/>
          <a:lstStyle/>
          <a:p>
            <a:r>
              <a:rPr lang="en-US" sz="3200" b="1" dirty="0">
                <a:latin typeface="Times New Roman" charset="0"/>
                <a:ea typeface="ＭＳ Ｐゴシック" charset="0"/>
                <a:cs typeface="ＭＳ Ｐゴシック" charset="0"/>
              </a:rPr>
              <a:t>For Tic-Tac-Toe</a:t>
            </a:r>
            <a:r>
              <a:rPr lang="en-US" sz="3200" dirty="0">
                <a:latin typeface="Times New Roman" charset="0"/>
                <a:ea typeface="ＭＳ Ｐゴシック" charset="0"/>
                <a:cs typeface="ＭＳ Ｐゴシック" charset="0"/>
              </a:rPr>
              <a:t> </a:t>
            </a:r>
          </a:p>
          <a:p>
            <a:pPr lvl="1">
              <a:buFontTx/>
              <a:buNone/>
            </a:pPr>
            <a:r>
              <a:rPr lang="en-US" sz="2800" dirty="0">
                <a:latin typeface="Times New Roman" charset="0"/>
                <a:ea typeface="ＭＳ Ｐゴシック" charset="0"/>
              </a:rPr>
              <a:t>f(n) = [# my open 3lengths] - [# your open 3lengths] </a:t>
            </a:r>
          </a:p>
          <a:p>
            <a:pPr marL="347663" lvl="1" indent="-7938">
              <a:buFontTx/>
              <a:buNone/>
            </a:pPr>
            <a:r>
              <a:rPr lang="en-US" sz="2800" dirty="0">
                <a:latin typeface="Times New Roman" charset="0"/>
                <a:ea typeface="ＭＳ Ｐゴシック" charset="0"/>
              </a:rPr>
              <a:t>Where 3length is complete row, column or diagonal that has no opponent marks </a:t>
            </a:r>
          </a:p>
          <a:p>
            <a:pPr marL="0" indent="0">
              <a:buNone/>
            </a:pPr>
            <a:endParaRPr lang="en-US" sz="2800" dirty="0">
              <a:latin typeface="Times New Roman" charset="0"/>
              <a:ea typeface="ＭＳ Ｐゴシック" charset="0"/>
              <a:cs typeface="ＭＳ Ｐゴシック" charset="0"/>
            </a:endParaRPr>
          </a:p>
          <a:p>
            <a:r>
              <a:rPr lang="en-US" sz="3200" b="1" dirty="0">
                <a:latin typeface="Times New Roman" charset="0"/>
                <a:ea typeface="ＭＳ Ｐゴシック" charset="0"/>
                <a:cs typeface="ＭＳ Ｐゴシック" charset="0"/>
              </a:rPr>
              <a:t>Alan Turing’</a:t>
            </a:r>
            <a:r>
              <a:rPr lang="en-US" altLang="ja-JP" sz="3200" b="1" dirty="0">
                <a:latin typeface="Times New Roman" charset="0"/>
                <a:ea typeface="ＭＳ Ｐゴシック" charset="0"/>
                <a:cs typeface="ＭＳ Ｐゴシック" charset="0"/>
              </a:rPr>
              <a:t>s function for chess</a:t>
            </a:r>
          </a:p>
          <a:p>
            <a:pPr lvl="1"/>
            <a:r>
              <a:rPr lang="en-US" sz="2800" b="1" dirty="0">
                <a:latin typeface="Times New Roman" charset="0"/>
                <a:ea typeface="ＭＳ Ｐゴシック" charset="0"/>
              </a:rPr>
              <a:t>f(n) = w(n)/b(n)</a:t>
            </a:r>
            <a:r>
              <a:rPr lang="en-US" sz="2800" dirty="0">
                <a:latin typeface="Times New Roman" charset="0"/>
                <a:ea typeface="ＭＳ Ｐゴシック" charset="0"/>
              </a:rPr>
              <a:t> where w(n) = sum of point value of white’</a:t>
            </a:r>
            <a:r>
              <a:rPr lang="en-US" altLang="ja-JP" sz="2800" dirty="0">
                <a:latin typeface="Times New Roman" charset="0"/>
                <a:ea typeface="ＭＳ Ｐゴシック" charset="0"/>
              </a:rPr>
              <a:t>s pieces and b(n) = sum of black’s</a:t>
            </a:r>
          </a:p>
          <a:p>
            <a:pPr lvl="1"/>
            <a:r>
              <a:rPr lang="en-US" sz="2800" dirty="0">
                <a:latin typeface="Times New Roman" charset="0"/>
                <a:ea typeface="ＭＳ Ｐゴシック" charset="0"/>
                <a:cs typeface="ＭＳ Ｐゴシック" charset="0"/>
              </a:rPr>
              <a:t>Traditional piece values: pawn:1; knight:3; bishop:3; rook:5; queen:9</a:t>
            </a:r>
          </a:p>
        </p:txBody>
      </p:sp>
      <p:sp>
        <p:nvSpPr>
          <p:cNvPr id="2" name="Slide Number Placeholder 1">
            <a:extLst>
              <a:ext uri="{FF2B5EF4-FFF2-40B4-BE49-F238E27FC236}">
                <a16:creationId xmlns:a16="http://schemas.microsoft.com/office/drawing/2014/main" id="{12269529-8453-45FF-96A5-28A3D896B89F}"/>
              </a:ext>
            </a:extLst>
          </p:cNvPr>
          <p:cNvSpPr>
            <a:spLocks noGrp="1"/>
          </p:cNvSpPr>
          <p:nvPr>
            <p:ph type="sldNum" sz="quarter" idx="12"/>
          </p:nvPr>
        </p:nvSpPr>
        <p:spPr/>
        <p:txBody>
          <a:bodyPr/>
          <a:lstStyle/>
          <a:p>
            <a:r>
              <a:rPr lang="en-US"/>
              <a:t>14</a:t>
            </a:r>
          </a:p>
        </p:txBody>
      </p:sp>
    </p:spTree>
    <p:extLst>
      <p:ext uri="{BB962C8B-B14F-4D97-AF65-F5344CB8AC3E}">
        <p14:creationId xmlns:p14="http://schemas.microsoft.com/office/powerpoint/2010/main" val="2124642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a:xfrm>
            <a:off x="685800" y="152400"/>
            <a:ext cx="7772400" cy="1143000"/>
          </a:xfrm>
        </p:spPr>
        <p:txBody>
          <a:bodyPr/>
          <a:lstStyle/>
          <a:p>
            <a:r>
              <a:rPr lang="en-US">
                <a:latin typeface="Times New Roman" charset="0"/>
                <a:ea typeface="ＭＳ Ｐゴシック" charset="0"/>
                <a:cs typeface="ＭＳ Ｐゴシック" charset="0"/>
              </a:rPr>
              <a:t>Evaluation function examples</a:t>
            </a:r>
          </a:p>
        </p:txBody>
      </p:sp>
      <p:sp>
        <p:nvSpPr>
          <p:cNvPr id="48130" name="Rectangle 3"/>
          <p:cNvSpPr>
            <a:spLocks noGrp="1" noChangeArrowheads="1"/>
          </p:cNvSpPr>
          <p:nvPr>
            <p:ph type="body" idx="1"/>
          </p:nvPr>
        </p:nvSpPr>
        <p:spPr>
          <a:xfrm>
            <a:off x="685800" y="1447800"/>
            <a:ext cx="8153400" cy="5105400"/>
          </a:xfrm>
        </p:spPr>
        <p:txBody>
          <a:bodyPr/>
          <a:lstStyle/>
          <a:p>
            <a:pPr>
              <a:lnSpc>
                <a:spcPct val="110000"/>
              </a:lnSpc>
            </a:pPr>
            <a:r>
              <a:rPr lang="en-US" sz="3200" dirty="0">
                <a:latin typeface="Times New Roman" charset="0"/>
                <a:ea typeface="ＭＳ Ｐゴシック" charset="0"/>
                <a:cs typeface="ＭＳ Ｐゴシック" charset="0"/>
              </a:rPr>
              <a:t>Most evaluation functions specified as a weighted sum of positive features</a:t>
            </a:r>
          </a:p>
          <a:p>
            <a:pPr lvl="1">
              <a:lnSpc>
                <a:spcPct val="110000"/>
              </a:lnSpc>
              <a:buFontTx/>
              <a:buNone/>
            </a:pPr>
            <a:r>
              <a:rPr lang="en-US" sz="2800" dirty="0">
                <a:latin typeface="Times New Roman" charset="0"/>
                <a:ea typeface="ＭＳ Ｐゴシック" charset="0"/>
              </a:rPr>
              <a:t>f(n) = w</a:t>
            </a:r>
            <a:r>
              <a:rPr lang="en-US" sz="2800" baseline="-25000" dirty="0">
                <a:latin typeface="Times New Roman" charset="0"/>
                <a:ea typeface="ＭＳ Ｐゴシック" charset="0"/>
              </a:rPr>
              <a:t>1</a:t>
            </a:r>
            <a:r>
              <a:rPr lang="en-US" sz="2800" dirty="0">
                <a:latin typeface="Times New Roman" charset="0"/>
                <a:ea typeface="ＭＳ Ｐゴシック" charset="0"/>
              </a:rPr>
              <a:t>*feat</a:t>
            </a:r>
            <a:r>
              <a:rPr lang="en-US" sz="2800" baseline="-25000" dirty="0">
                <a:latin typeface="Times New Roman" charset="0"/>
                <a:ea typeface="ＭＳ Ｐゴシック" charset="0"/>
              </a:rPr>
              <a:t>1</a:t>
            </a:r>
            <a:r>
              <a:rPr lang="en-US" sz="2800" dirty="0">
                <a:latin typeface="Times New Roman" charset="0"/>
                <a:ea typeface="ＭＳ Ｐゴシック" charset="0"/>
              </a:rPr>
              <a:t>(n) + w</a:t>
            </a:r>
            <a:r>
              <a:rPr lang="en-US" sz="2800" baseline="-25000" dirty="0">
                <a:latin typeface="Times New Roman" charset="0"/>
                <a:ea typeface="ＭＳ Ｐゴシック" charset="0"/>
              </a:rPr>
              <a:t>2</a:t>
            </a:r>
            <a:r>
              <a:rPr lang="en-US" sz="2800" dirty="0">
                <a:latin typeface="Times New Roman" charset="0"/>
                <a:ea typeface="ＭＳ Ｐゴシック" charset="0"/>
              </a:rPr>
              <a:t>*feat</a:t>
            </a:r>
            <a:r>
              <a:rPr lang="en-US" sz="2800" baseline="-25000" dirty="0">
                <a:latin typeface="Times New Roman" charset="0"/>
                <a:ea typeface="ＭＳ Ｐゴシック" charset="0"/>
              </a:rPr>
              <a:t>2</a:t>
            </a:r>
            <a:r>
              <a:rPr lang="en-US" sz="2800" dirty="0">
                <a:latin typeface="Times New Roman" charset="0"/>
                <a:ea typeface="ＭＳ Ｐゴシック" charset="0"/>
              </a:rPr>
              <a:t>(n) + ... + </a:t>
            </a:r>
            <a:r>
              <a:rPr lang="en-US" sz="2800" dirty="0" err="1">
                <a:latin typeface="Times New Roman" charset="0"/>
                <a:ea typeface="ＭＳ Ｐゴシック" charset="0"/>
              </a:rPr>
              <a:t>w</a:t>
            </a:r>
            <a:r>
              <a:rPr lang="en-US" sz="2800" baseline="-25000" dirty="0" err="1">
                <a:latin typeface="Times New Roman" charset="0"/>
                <a:ea typeface="ＭＳ Ｐゴシック" charset="0"/>
              </a:rPr>
              <a:t>n</a:t>
            </a:r>
            <a:r>
              <a:rPr lang="en-US" sz="2800" dirty="0">
                <a:latin typeface="Times New Roman" charset="0"/>
                <a:ea typeface="ＭＳ Ｐゴシック" charset="0"/>
              </a:rPr>
              <a:t>*</a:t>
            </a:r>
            <a:r>
              <a:rPr lang="en-US" sz="2800" dirty="0" err="1">
                <a:latin typeface="Times New Roman" charset="0"/>
                <a:ea typeface="ＭＳ Ｐゴシック" charset="0"/>
              </a:rPr>
              <a:t>feat</a:t>
            </a:r>
            <a:r>
              <a:rPr lang="en-US" sz="2800" baseline="-25000" dirty="0" err="1">
                <a:latin typeface="Times New Roman" charset="0"/>
                <a:ea typeface="ＭＳ Ｐゴシック" charset="0"/>
              </a:rPr>
              <a:t>k</a:t>
            </a:r>
            <a:r>
              <a:rPr lang="en-US" sz="2800" dirty="0">
                <a:latin typeface="Times New Roman" charset="0"/>
                <a:ea typeface="ＭＳ Ｐゴシック" charset="0"/>
              </a:rPr>
              <a:t>(n) </a:t>
            </a:r>
          </a:p>
          <a:p>
            <a:pPr>
              <a:lnSpc>
                <a:spcPct val="110000"/>
              </a:lnSpc>
            </a:pPr>
            <a:r>
              <a:rPr lang="en-US" sz="3200" dirty="0">
                <a:latin typeface="Times New Roman" charset="0"/>
                <a:ea typeface="ＭＳ Ｐゴシック" charset="0"/>
                <a:cs typeface="ＭＳ Ｐゴシック" charset="0"/>
              </a:rPr>
              <a:t>Example chess features are piece count, piece values, piece placement, squares controlled, etc. </a:t>
            </a:r>
          </a:p>
          <a:p>
            <a:pPr>
              <a:lnSpc>
                <a:spcPct val="110000"/>
              </a:lnSpc>
            </a:pPr>
            <a:r>
              <a:rPr lang="en-US" sz="3200" dirty="0">
                <a:latin typeface="Times New Roman" charset="0"/>
                <a:ea typeface="ＭＳ Ｐゴシック" charset="0"/>
                <a:cs typeface="ＭＳ Ｐゴシック" charset="0"/>
              </a:rPr>
              <a:t>IBM’s chess program </a:t>
            </a:r>
            <a:r>
              <a:rPr lang="en-US" sz="3200" dirty="0">
                <a:latin typeface="Times New Roman" charset="0"/>
                <a:ea typeface="ＭＳ Ｐゴシック" charset="0"/>
                <a:cs typeface="ＭＳ Ｐゴシック" charset="0"/>
                <a:hlinkClick r:id="rId3"/>
              </a:rPr>
              <a:t>Deep Blue</a:t>
            </a:r>
            <a:r>
              <a:rPr lang="en-US" sz="3200" dirty="0">
                <a:latin typeface="Times New Roman" charset="0"/>
                <a:ea typeface="ＭＳ Ｐゴシック" charset="0"/>
                <a:cs typeface="ＭＳ Ｐゴシック" charset="0"/>
              </a:rPr>
              <a:t> (circa 1996) had </a:t>
            </a:r>
            <a:r>
              <a:rPr lang="en-US" sz="3200" b="1" dirty="0">
                <a:latin typeface="Times New Roman" charset="0"/>
                <a:ea typeface="ＭＳ Ｐゴシック" charset="0"/>
                <a:cs typeface="ＭＳ Ｐゴシック" charset="0"/>
              </a:rPr>
              <a:t>&gt;8K features </a:t>
            </a:r>
            <a:r>
              <a:rPr lang="en-US" sz="3200" dirty="0">
                <a:latin typeface="Times New Roman" charset="0"/>
                <a:ea typeface="ＭＳ Ｐゴシック" charset="0"/>
                <a:cs typeface="ＭＳ Ｐゴシック" charset="0"/>
              </a:rPr>
              <a:t>in its evaluation function</a:t>
            </a:r>
          </a:p>
          <a:p>
            <a:pPr>
              <a:lnSpc>
                <a:spcPct val="110000"/>
              </a:lnSpc>
            </a:pPr>
            <a:endParaRPr lang="en-US" sz="3200" dirty="0">
              <a:latin typeface="Times New Roman" charset="0"/>
              <a:ea typeface="ＭＳ Ｐゴシック" charset="0"/>
              <a:cs typeface="ＭＳ Ｐゴシック" charset="0"/>
            </a:endParaRPr>
          </a:p>
        </p:txBody>
      </p:sp>
      <p:sp>
        <p:nvSpPr>
          <p:cNvPr id="2" name="Slide Number Placeholder 1">
            <a:extLst>
              <a:ext uri="{FF2B5EF4-FFF2-40B4-BE49-F238E27FC236}">
                <a16:creationId xmlns:a16="http://schemas.microsoft.com/office/drawing/2014/main" id="{CF3C3709-EAFD-4B7C-85EB-55837FDCE81E}"/>
              </a:ext>
            </a:extLst>
          </p:cNvPr>
          <p:cNvSpPr>
            <a:spLocks noGrp="1"/>
          </p:cNvSpPr>
          <p:nvPr>
            <p:ph type="sldNum" sz="quarter" idx="12"/>
          </p:nvPr>
        </p:nvSpPr>
        <p:spPr/>
        <p:txBody>
          <a:bodyPr/>
          <a:lstStyle/>
          <a:p>
            <a:r>
              <a:rPr lang="en-US"/>
              <a:t>15</a:t>
            </a:r>
          </a:p>
        </p:txBody>
      </p:sp>
    </p:spTree>
    <p:extLst>
      <p:ext uri="{BB962C8B-B14F-4D97-AF65-F5344CB8AC3E}">
        <p14:creationId xmlns:p14="http://schemas.microsoft.com/office/powerpoint/2010/main" val="2346734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00625" y="1910652"/>
            <a:ext cx="3457575" cy="170067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57750" y="3771900"/>
            <a:ext cx="3514725" cy="161909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Depth Matters</a:t>
            </a:r>
          </a:p>
        </p:txBody>
      </p:sp>
      <p:sp>
        <p:nvSpPr>
          <p:cNvPr id="3" name="Content Placeholder 2"/>
          <p:cNvSpPr>
            <a:spLocks noGrp="1"/>
          </p:cNvSpPr>
          <p:nvPr>
            <p:ph idx="1"/>
          </p:nvPr>
        </p:nvSpPr>
        <p:spPr>
          <a:xfrm>
            <a:off x="304800" y="1905001"/>
            <a:ext cx="4267200" cy="3546873"/>
          </a:xfrm>
        </p:spPr>
        <p:txBody>
          <a:bodyPr>
            <a:noAutofit/>
          </a:bodyPr>
          <a:lstStyle/>
          <a:p>
            <a:r>
              <a:rPr lang="en-US" sz="2600" dirty="0"/>
              <a:t>Evaluation functions are always imperfect</a:t>
            </a:r>
          </a:p>
          <a:p>
            <a:r>
              <a:rPr lang="en-US" sz="2600" dirty="0"/>
              <a:t>The deeper in the tree the evaluation function is buried, the less the quality of the evaluation function matters</a:t>
            </a:r>
          </a:p>
          <a:p>
            <a:r>
              <a:rPr lang="en-US" sz="2600" dirty="0"/>
              <a:t>An important example of the tradeoff between complexity of features and complexity of computation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50297" y="2233191"/>
            <a:ext cx="2754283" cy="1073856"/>
          </a:xfrm>
          <a:prstGeom prst="rect">
            <a:avLst/>
          </a:prstGeom>
          <a:noFill/>
          <a:extLst>
            <a:ext uri="{909E8E84-426E-40dd-AFC4-6F175D3DCCD1}">
              <a14:hiddenFill xmlns:a14="http://schemas.microsoft.com/office/drawing/2010/main" xmlns="">
                <a:solidFill>
                  <a:srgbClr val="FFFFFF"/>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967130" y="1959767"/>
            <a:ext cx="2719670" cy="1926433"/>
          </a:xfrm>
          <a:prstGeom prst="rect">
            <a:avLst/>
          </a:prstGeom>
          <a:noFill/>
          <a:extLst>
            <a:ext uri="{909E8E84-426E-40dd-AFC4-6F175D3DCCD1}">
              <a14:hiddenFill xmlns:a14="http://schemas.microsoft.com/office/drawing/2010/main" xmlns="">
                <a:solidFill>
                  <a:srgbClr val="FFFFFF"/>
                </a:solidFill>
              </a14:hiddenFill>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07904" y="1952980"/>
            <a:ext cx="2756040" cy="1481138"/>
          </a:xfrm>
          <a:prstGeom prst="rect">
            <a:avLst/>
          </a:prstGeom>
          <a:noFill/>
          <a:extLst>
            <a:ext uri="{909E8E84-426E-40dd-AFC4-6F175D3DCCD1}">
              <a14:hiddenFill xmlns:a14="http://schemas.microsoft.com/office/drawing/2010/main" xmlns="">
                <a:solidFill>
                  <a:srgbClr val="FFFFFF"/>
                </a:solidFill>
              </a14:hiddenFill>
            </a:ext>
          </a:extLst>
        </p:spPr>
      </p:pic>
      <p:sp>
        <p:nvSpPr>
          <p:cNvPr id="16386" name="Rectangle 2"/>
          <p:cNvSpPr>
            <a:spLocks noGrp="1" noChangeArrowheads="1"/>
          </p:cNvSpPr>
          <p:nvPr>
            <p:ph type="title"/>
          </p:nvPr>
        </p:nvSpPr>
        <p:spPr/>
        <p:txBody>
          <a:bodyPr/>
          <a:lstStyle/>
          <a:p>
            <a:pPr eaLnBrk="1" hangingPunct="1"/>
            <a:r>
              <a:rPr lang="en-US" dirty="0"/>
              <a:t>Worst-Case vs. Average Case</a:t>
            </a:r>
          </a:p>
        </p:txBody>
      </p:sp>
      <p:sp>
        <p:nvSpPr>
          <p:cNvPr id="16388" name="AutoShape 5"/>
          <p:cNvSpPr>
            <a:spLocks noChangeArrowheads="1"/>
          </p:cNvSpPr>
          <p:nvPr/>
        </p:nvSpPr>
        <p:spPr bwMode="auto">
          <a:xfrm>
            <a:off x="4343400" y="2400300"/>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350">
              <a:latin typeface="Calibri" pitchFamily="34" charset="0"/>
            </a:endParaRPr>
          </a:p>
        </p:txBody>
      </p:sp>
      <p:sp>
        <p:nvSpPr>
          <p:cNvPr id="16389" name="AutoShape 6"/>
          <p:cNvSpPr>
            <a:spLocks noChangeArrowheads="1"/>
          </p:cNvSpPr>
          <p:nvPr/>
        </p:nvSpPr>
        <p:spPr bwMode="auto">
          <a:xfrm rot="10800000">
            <a:off x="3771900" y="314325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350">
              <a:latin typeface="Calibri" pitchFamily="34" charset="0"/>
            </a:endParaRPr>
          </a:p>
        </p:txBody>
      </p:sp>
      <p:sp>
        <p:nvSpPr>
          <p:cNvPr id="16390" name="AutoShape 7"/>
          <p:cNvSpPr>
            <a:spLocks noChangeArrowheads="1"/>
          </p:cNvSpPr>
          <p:nvPr/>
        </p:nvSpPr>
        <p:spPr bwMode="auto">
          <a:xfrm rot="10800000">
            <a:off x="4914900" y="314325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350">
              <a:latin typeface="Calibri" pitchFamily="34" charset="0"/>
            </a:endParaRPr>
          </a:p>
        </p:txBody>
      </p:sp>
      <p:sp>
        <p:nvSpPr>
          <p:cNvPr id="16391" name="Rectangle 8"/>
          <p:cNvSpPr>
            <a:spLocks noChangeArrowheads="1"/>
          </p:cNvSpPr>
          <p:nvPr/>
        </p:nvSpPr>
        <p:spPr bwMode="auto">
          <a:xfrm>
            <a:off x="3486150" y="411480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350" dirty="0">
                <a:latin typeface="Calibri" pitchFamily="34" charset="0"/>
              </a:rPr>
              <a:t>10</a:t>
            </a:r>
          </a:p>
        </p:txBody>
      </p:sp>
      <p:sp>
        <p:nvSpPr>
          <p:cNvPr id="16392" name="Rectangle 9"/>
          <p:cNvSpPr>
            <a:spLocks noChangeArrowheads="1"/>
          </p:cNvSpPr>
          <p:nvPr/>
        </p:nvSpPr>
        <p:spPr bwMode="auto">
          <a:xfrm>
            <a:off x="4000500" y="411480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350">
                <a:latin typeface="Calibri" pitchFamily="34" charset="0"/>
              </a:rPr>
              <a:t>10</a:t>
            </a:r>
          </a:p>
        </p:txBody>
      </p:sp>
      <p:sp>
        <p:nvSpPr>
          <p:cNvPr id="16393" name="Rectangle 10"/>
          <p:cNvSpPr>
            <a:spLocks noChangeArrowheads="1"/>
          </p:cNvSpPr>
          <p:nvPr/>
        </p:nvSpPr>
        <p:spPr bwMode="auto">
          <a:xfrm>
            <a:off x="4629150" y="411480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350">
                <a:latin typeface="Calibri" pitchFamily="34" charset="0"/>
              </a:rPr>
              <a:t>9</a:t>
            </a:r>
          </a:p>
        </p:txBody>
      </p:sp>
      <p:sp>
        <p:nvSpPr>
          <p:cNvPr id="16394" name="Rectangle 11"/>
          <p:cNvSpPr>
            <a:spLocks noChangeArrowheads="1"/>
          </p:cNvSpPr>
          <p:nvPr/>
        </p:nvSpPr>
        <p:spPr bwMode="auto">
          <a:xfrm>
            <a:off x="5200650" y="411480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350"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3914775" y="2628900"/>
            <a:ext cx="571500" cy="51435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4486275" y="2628900"/>
            <a:ext cx="571500" cy="51435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3629025" y="3371850"/>
            <a:ext cx="285750" cy="74295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3914775" y="3371850"/>
            <a:ext cx="228600" cy="74295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4772025" y="3371850"/>
            <a:ext cx="285750" cy="74295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5057775" y="3371850"/>
            <a:ext cx="285750" cy="74295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4645819" y="2387776"/>
            <a:ext cx="497681" cy="300082"/>
          </a:xfrm>
          <a:prstGeom prst="rect">
            <a:avLst/>
          </a:prstGeom>
          <a:noFill/>
          <a:ln w="12700">
            <a:noFill/>
            <a:miter lim="800000"/>
            <a:headEnd/>
            <a:tailEnd/>
          </a:ln>
        </p:spPr>
        <p:txBody>
          <a:bodyPr anchor="ctr">
            <a:spAutoFit/>
          </a:bodyPr>
          <a:lstStyle/>
          <a:p>
            <a:pPr algn="ctr">
              <a:spcBef>
                <a:spcPct val="50000"/>
              </a:spcBef>
            </a:pPr>
            <a:r>
              <a:rPr lang="en-US" sz="1350" b="1">
                <a:latin typeface="Calibri" pitchFamily="34" charset="0"/>
              </a:rPr>
              <a:t>max</a:t>
            </a:r>
          </a:p>
        </p:txBody>
      </p:sp>
      <p:sp>
        <p:nvSpPr>
          <p:cNvPr id="16402" name="Text Box 19"/>
          <p:cNvSpPr txBox="1">
            <a:spLocks noChangeArrowheads="1"/>
          </p:cNvSpPr>
          <p:nvPr/>
        </p:nvSpPr>
        <p:spPr bwMode="auto">
          <a:xfrm>
            <a:off x="5257801" y="3073576"/>
            <a:ext cx="497681" cy="300082"/>
          </a:xfrm>
          <a:prstGeom prst="rect">
            <a:avLst/>
          </a:prstGeom>
          <a:noFill/>
          <a:ln w="12700">
            <a:noFill/>
            <a:miter lim="800000"/>
            <a:headEnd/>
            <a:tailEnd/>
          </a:ln>
        </p:spPr>
        <p:txBody>
          <a:bodyPr anchor="ctr">
            <a:spAutoFit/>
          </a:bodyPr>
          <a:lstStyle/>
          <a:p>
            <a:pPr algn="ctr">
              <a:spcBef>
                <a:spcPct val="50000"/>
              </a:spcBef>
            </a:pPr>
            <a:r>
              <a:rPr lang="en-US" sz="1350" b="1">
                <a:latin typeface="Calibri" pitchFamily="34" charset="0"/>
              </a:rPr>
              <a:t>min</a:t>
            </a:r>
          </a:p>
        </p:txBody>
      </p:sp>
      <p:sp>
        <p:nvSpPr>
          <p:cNvPr id="24" name="Oval 15"/>
          <p:cNvSpPr>
            <a:spLocks noChangeArrowheads="1"/>
          </p:cNvSpPr>
          <p:nvPr/>
        </p:nvSpPr>
        <p:spPr bwMode="auto">
          <a:xfrm>
            <a:off x="3771900" y="3143250"/>
            <a:ext cx="285750" cy="285750"/>
          </a:xfrm>
          <a:prstGeom prst="ellipse">
            <a:avLst/>
          </a:prstGeom>
          <a:solidFill>
            <a:srgbClr val="B5EDC2"/>
          </a:solidFill>
          <a:ln w="9525">
            <a:solidFill>
              <a:schemeClr val="tx1"/>
            </a:solidFill>
            <a:round/>
            <a:headEnd/>
            <a:tailEnd/>
          </a:ln>
        </p:spPr>
        <p:txBody>
          <a:bodyPr wrap="none" anchor="ctr"/>
          <a:lstStyle/>
          <a:p>
            <a:endParaRPr lang="en-US" sz="1350">
              <a:latin typeface="Calibri" pitchFamily="34" charset="0"/>
            </a:endParaRPr>
          </a:p>
        </p:txBody>
      </p:sp>
      <p:sp>
        <p:nvSpPr>
          <p:cNvPr id="25" name="Oval 16"/>
          <p:cNvSpPr>
            <a:spLocks noChangeArrowheads="1"/>
          </p:cNvSpPr>
          <p:nvPr/>
        </p:nvSpPr>
        <p:spPr bwMode="auto">
          <a:xfrm>
            <a:off x="4914900" y="3143250"/>
            <a:ext cx="285750" cy="285750"/>
          </a:xfrm>
          <a:prstGeom prst="ellipse">
            <a:avLst/>
          </a:prstGeom>
          <a:solidFill>
            <a:srgbClr val="B5EDC2"/>
          </a:solidFill>
          <a:ln w="9525">
            <a:solidFill>
              <a:schemeClr val="tx1"/>
            </a:solidFill>
            <a:round/>
            <a:headEnd/>
            <a:tailEnd/>
          </a:ln>
        </p:spPr>
        <p:txBody>
          <a:bodyPr wrap="none" anchor="ctr"/>
          <a:lstStyle/>
          <a:p>
            <a:endParaRPr lang="en-US" sz="1350">
              <a:latin typeface="Calibri" pitchFamily="34" charset="0"/>
            </a:endParaRPr>
          </a:p>
        </p:txBody>
      </p:sp>
      <p:sp>
        <p:nvSpPr>
          <p:cNvPr id="26" name="TextBox 25"/>
          <p:cNvSpPr txBox="1"/>
          <p:nvPr/>
        </p:nvSpPr>
        <p:spPr>
          <a:xfrm>
            <a:off x="0" y="4800600"/>
            <a:ext cx="9144000" cy="415498"/>
          </a:xfrm>
          <a:prstGeom prst="rect">
            <a:avLst/>
          </a:prstGeom>
          <a:noFill/>
        </p:spPr>
        <p:txBody>
          <a:bodyPr wrap="square" rtlCol="0">
            <a:spAutoFit/>
          </a:bodyPr>
          <a:lstStyle/>
          <a:p>
            <a:pPr algn="ctr"/>
            <a:r>
              <a:rPr lang="en-US" sz="2100" dirty="0">
                <a:latin typeface="Calibri" pitchFamily="34" charset="0"/>
              </a:rPr>
              <a:t>Idea: Uncertain outcomes controlled by chance, not an adversary!</a:t>
            </a:r>
          </a:p>
        </p:txBody>
      </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2DBD0DBD-8E00-B122-660E-8B2A78C6CC01}"/>
                  </a:ext>
                </a:extLst>
              </p14:cNvPr>
              <p14:cNvContentPartPr/>
              <p14:nvPr/>
            </p14:nvContentPartPr>
            <p14:xfrm>
              <a:off x="3162600" y="2171880"/>
              <a:ext cx="2660760" cy="1016280"/>
            </p14:xfrm>
          </p:contentPart>
        </mc:Choice>
        <mc:Fallback>
          <p:pic>
            <p:nvPicPr>
              <p:cNvPr id="2" name="Ink 1">
                <a:extLst>
                  <a:ext uri="{FF2B5EF4-FFF2-40B4-BE49-F238E27FC236}">
                    <a16:creationId xmlns:a16="http://schemas.microsoft.com/office/drawing/2014/main" id="{2DBD0DBD-8E00-B122-660E-8B2A78C6CC01}"/>
                  </a:ext>
                </a:extLst>
              </p:cNvPr>
              <p:cNvPicPr/>
              <p:nvPr/>
            </p:nvPicPr>
            <p:blipFill>
              <a:blip r:embed="rId7"/>
              <a:stretch>
                <a:fillRect/>
              </a:stretch>
            </p:blipFill>
            <p:spPr>
              <a:xfrm>
                <a:off x="3153240" y="2162520"/>
                <a:ext cx="2679480" cy="10350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05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638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39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animBg="1"/>
      <p:bldP spid="16390" grpId="0" animBg="1"/>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Title 1"/>
          <p:cNvSpPr>
            <a:spLocks noGrp="1"/>
          </p:cNvSpPr>
          <p:nvPr>
            <p:ph type="title"/>
          </p:nvPr>
        </p:nvSpPr>
        <p:spPr>
          <a:xfrm>
            <a:off x="685800" y="609600"/>
            <a:ext cx="6934200" cy="1143000"/>
          </a:xfrm>
        </p:spPr>
        <p:txBody>
          <a:bodyPr/>
          <a:lstStyle/>
          <a:p>
            <a:r>
              <a:rPr lang="en-US" sz="4800" dirty="0">
                <a:ea typeface="ＭＳ Ｐゴシック" charset="0"/>
                <a:cs typeface="ＭＳ Ｐゴシック" charset="0"/>
              </a:rPr>
              <a:t>Stochastic Games</a:t>
            </a:r>
          </a:p>
        </p:txBody>
      </p:sp>
      <p:sp>
        <p:nvSpPr>
          <p:cNvPr id="147458" name="Content Placeholder 2"/>
          <p:cNvSpPr>
            <a:spLocks noGrp="1"/>
          </p:cNvSpPr>
          <p:nvPr>
            <p:ph idx="1"/>
          </p:nvPr>
        </p:nvSpPr>
        <p:spPr/>
        <p:txBody>
          <a:bodyPr/>
          <a:lstStyle/>
          <a:p>
            <a:r>
              <a:rPr lang="en-US" sz="3200" dirty="0">
                <a:ea typeface="ＭＳ Ｐゴシック" charset="0"/>
                <a:cs typeface="ＭＳ Ｐゴシック" charset="0"/>
              </a:rPr>
              <a:t>In real life, unpredictable external events can put us into unforeseen situations</a:t>
            </a:r>
          </a:p>
          <a:p>
            <a:r>
              <a:rPr lang="en-US" sz="3200" dirty="0">
                <a:ea typeface="ＭＳ Ｐゴシック" charset="0"/>
                <a:cs typeface="ＭＳ Ｐゴシック" charset="0"/>
              </a:rPr>
              <a:t>Many games introduce unpredictability through a random element, such as the throwing of dice</a:t>
            </a:r>
          </a:p>
          <a:p>
            <a:r>
              <a:rPr lang="en-US" sz="3200" dirty="0">
                <a:ea typeface="ＭＳ Ｐゴシック" charset="0"/>
                <a:cs typeface="ＭＳ Ｐゴシック" charset="0"/>
              </a:rPr>
              <a:t>These offer simple scenarios for problem solving with adversaries and uncertainty</a:t>
            </a:r>
          </a:p>
          <a:p>
            <a:endParaRPr lang="en-US" sz="3200" dirty="0">
              <a:ea typeface="ＭＳ Ｐゴシック" charset="0"/>
              <a:cs typeface="ＭＳ Ｐゴシック" charset="0"/>
            </a:endParaRPr>
          </a:p>
        </p:txBody>
      </p:sp>
      <p:pic>
        <p:nvPicPr>
          <p:cNvPr id="14745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21286" y="0"/>
            <a:ext cx="2057400" cy="1614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B425368-F5BD-4447-9A58-A2CADECB5DB9}"/>
              </a:ext>
            </a:extLst>
          </p:cNvPr>
          <p:cNvSpPr>
            <a:spLocks noGrp="1"/>
          </p:cNvSpPr>
          <p:nvPr>
            <p:ph type="sldNum" sz="quarter" idx="12"/>
          </p:nvPr>
        </p:nvSpPr>
        <p:spPr/>
        <p:txBody>
          <a:bodyPr/>
          <a:lstStyle/>
          <a:p>
            <a:r>
              <a:rPr lang="en-US"/>
              <a:t>53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itle 1"/>
          <p:cNvSpPr>
            <a:spLocks noGrp="1"/>
          </p:cNvSpPr>
          <p:nvPr>
            <p:ph type="title"/>
          </p:nvPr>
        </p:nvSpPr>
        <p:spPr>
          <a:xfrm>
            <a:off x="685800" y="381000"/>
            <a:ext cx="7772400" cy="1143000"/>
          </a:xfrm>
        </p:spPr>
        <p:txBody>
          <a:bodyPr/>
          <a:lstStyle/>
          <a:p>
            <a:r>
              <a:rPr lang="en-US">
                <a:ea typeface="ＭＳ Ｐゴシック" charset="0"/>
                <a:cs typeface="ＭＳ Ｐゴシック" charset="0"/>
              </a:rPr>
              <a:t>Why can’</a:t>
            </a:r>
            <a:r>
              <a:rPr lang="en-US" altLang="ja-JP">
                <a:ea typeface="ＭＳ Ｐゴシック" charset="0"/>
                <a:cs typeface="ＭＳ Ｐゴシック" charset="0"/>
              </a:rPr>
              <a:t>t we use </a:t>
            </a:r>
            <a:r>
              <a:rPr lang="en-US" altLang="ja-JP" err="1">
                <a:ea typeface="ＭＳ Ｐゴシック" charset="0"/>
                <a:cs typeface="ＭＳ Ｐゴシック" charset="0"/>
              </a:rPr>
              <a:t>MiniMax</a:t>
            </a:r>
            <a:r>
              <a:rPr lang="en-US" altLang="ja-JP">
                <a:ea typeface="ＭＳ Ｐゴシック" charset="0"/>
                <a:cs typeface="ＭＳ Ｐゴシック" charset="0"/>
              </a:rPr>
              <a:t>?</a:t>
            </a:r>
            <a:endParaRPr lang="en-US">
              <a:ea typeface="ＭＳ Ｐゴシック" charset="0"/>
              <a:cs typeface="ＭＳ Ｐゴシック" charset="0"/>
            </a:endParaRPr>
          </a:p>
        </p:txBody>
      </p:sp>
      <p:sp>
        <p:nvSpPr>
          <p:cNvPr id="150530" name="Content Placeholder 2"/>
          <p:cNvSpPr>
            <a:spLocks noGrp="1"/>
          </p:cNvSpPr>
          <p:nvPr>
            <p:ph idx="1"/>
          </p:nvPr>
        </p:nvSpPr>
        <p:spPr>
          <a:xfrm>
            <a:off x="685800" y="1600200"/>
            <a:ext cx="8077200" cy="4800600"/>
          </a:xfrm>
        </p:spPr>
        <p:txBody>
          <a:bodyPr/>
          <a:lstStyle/>
          <a:p>
            <a:pPr>
              <a:lnSpc>
                <a:spcPct val="110000"/>
              </a:lnSpc>
            </a:pPr>
            <a:r>
              <a:rPr lang="en-US" sz="3200">
                <a:ea typeface="ＭＳ Ｐゴシック" charset="0"/>
                <a:cs typeface="ＭＳ Ｐゴシック" charset="0"/>
              </a:rPr>
              <a:t>Before a player chooses </a:t>
            </a:r>
            <a:r>
              <a:rPr lang="en-US">
                <a:ea typeface="ＭＳ Ｐゴシック" charset="0"/>
                <a:cs typeface="ＭＳ Ｐゴシック" charset="0"/>
              </a:rPr>
              <a:t>a</a:t>
            </a:r>
            <a:r>
              <a:rPr lang="en-US" sz="3200">
                <a:ea typeface="ＭＳ Ｐゴシック" charset="0"/>
                <a:cs typeface="ＭＳ Ｐゴシック" charset="0"/>
              </a:rPr>
              <a:t> move, she rolls dice and only then knows exactly what </a:t>
            </a:r>
            <a:r>
              <a:rPr lang="en-US">
                <a:ea typeface="ＭＳ Ｐゴシック" charset="0"/>
                <a:cs typeface="ＭＳ Ｐゴシック" charset="0"/>
              </a:rPr>
              <a:t>moves are possible</a:t>
            </a:r>
            <a:endParaRPr lang="en-US" sz="3200">
              <a:ea typeface="ＭＳ Ｐゴシック" charset="0"/>
              <a:cs typeface="ＭＳ Ｐゴシック" charset="0"/>
            </a:endParaRPr>
          </a:p>
          <a:p>
            <a:pPr>
              <a:lnSpc>
                <a:spcPct val="110000"/>
              </a:lnSpc>
            </a:pPr>
            <a:r>
              <a:rPr lang="en-US">
                <a:ea typeface="ＭＳ Ｐゴシック" charset="0"/>
                <a:cs typeface="ＭＳ Ｐゴシック" charset="0"/>
              </a:rPr>
              <a:t>T</a:t>
            </a:r>
            <a:r>
              <a:rPr lang="en-US" sz="3200">
                <a:ea typeface="ＭＳ Ｐゴシック" charset="0"/>
                <a:cs typeface="ＭＳ Ｐゴシック" charset="0"/>
              </a:rPr>
              <a:t>he immediate outcome of each move is also known</a:t>
            </a:r>
          </a:p>
          <a:p>
            <a:pPr>
              <a:lnSpc>
                <a:spcPct val="110000"/>
              </a:lnSpc>
            </a:pPr>
            <a:r>
              <a:rPr lang="en-US" sz="3200">
                <a:ea typeface="ＭＳ Ｐゴシック" charset="0"/>
                <a:cs typeface="ＭＳ Ｐゴシック" charset="0"/>
              </a:rPr>
              <a:t>But she does not know what moves she or  her opponent will have available in the future</a:t>
            </a:r>
          </a:p>
          <a:p>
            <a:pPr>
              <a:lnSpc>
                <a:spcPct val="110000"/>
              </a:lnSpc>
            </a:pPr>
            <a:r>
              <a:rPr lang="en-US" sz="3200">
                <a:ea typeface="ＭＳ Ｐゴシック" charset="0"/>
                <a:cs typeface="ＭＳ Ｐゴシック" charset="0"/>
              </a:rPr>
              <a:t>Need to adapt </a:t>
            </a:r>
            <a:r>
              <a:rPr lang="en-US" sz="3200" err="1">
                <a:ea typeface="ＭＳ Ｐゴシック" charset="0"/>
                <a:cs typeface="ＭＳ Ｐゴシック" charset="0"/>
              </a:rPr>
              <a:t>MiniMax</a:t>
            </a:r>
            <a:r>
              <a:rPr lang="en-US" sz="3200">
                <a:ea typeface="ＭＳ Ｐゴシック" charset="0"/>
                <a:cs typeface="ＭＳ Ｐゴシック" charset="0"/>
              </a:rPr>
              <a:t> to handle this</a:t>
            </a:r>
          </a:p>
          <a:p>
            <a:pPr>
              <a:lnSpc>
                <a:spcPct val="110000"/>
              </a:lnSpc>
            </a:pPr>
            <a:endParaRPr lang="en-US" sz="3200">
              <a:ea typeface="ＭＳ Ｐゴシック" charset="0"/>
              <a:cs typeface="ＭＳ Ｐゴシック" charset="0"/>
            </a:endParaRPr>
          </a:p>
        </p:txBody>
      </p:sp>
      <p:sp>
        <p:nvSpPr>
          <p:cNvPr id="2" name="Slide Number Placeholder 1">
            <a:extLst>
              <a:ext uri="{FF2B5EF4-FFF2-40B4-BE49-F238E27FC236}">
                <a16:creationId xmlns:a16="http://schemas.microsoft.com/office/drawing/2014/main" id="{1FCD58A6-F4CB-48EA-82E5-F84123DD5EFB}"/>
              </a:ext>
            </a:extLst>
          </p:cNvPr>
          <p:cNvSpPr>
            <a:spLocks noGrp="1"/>
          </p:cNvSpPr>
          <p:nvPr>
            <p:ph type="sldNum" sz="quarter" idx="12"/>
          </p:nvPr>
        </p:nvSpPr>
        <p:spPr/>
        <p:txBody>
          <a:bodyPr/>
          <a:lstStyle/>
          <a:p>
            <a:r>
              <a:rPr lang="en-US"/>
              <a:t>55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err="1"/>
              <a:t>Expectimax</a:t>
            </a:r>
            <a:r>
              <a:rPr lang="en-US" dirty="0"/>
              <a:t> Search</a:t>
            </a:r>
          </a:p>
        </p:txBody>
      </p:sp>
      <p:sp>
        <p:nvSpPr>
          <p:cNvPr id="1106947" name="Rectangle 3"/>
          <p:cNvSpPr>
            <a:spLocks noGrp="1" noChangeArrowheads="1"/>
          </p:cNvSpPr>
          <p:nvPr>
            <p:ph idx="1"/>
          </p:nvPr>
        </p:nvSpPr>
        <p:spPr>
          <a:xfrm>
            <a:off x="457200" y="1417638"/>
            <a:ext cx="5600700" cy="5165724"/>
          </a:xfrm>
        </p:spPr>
        <p:txBody>
          <a:bodyPr>
            <a:noAutofit/>
          </a:bodyPr>
          <a:lstStyle/>
          <a:p>
            <a:pPr>
              <a:lnSpc>
                <a:spcPct val="85000"/>
              </a:lnSpc>
              <a:spcBef>
                <a:spcPct val="0"/>
              </a:spcBef>
            </a:pPr>
            <a:r>
              <a:rPr lang="en-US" sz="1700" dirty="0"/>
              <a:t>Why wouldn’t we know what the result of an action will be?</a:t>
            </a:r>
          </a:p>
          <a:p>
            <a:pPr lvl="1">
              <a:lnSpc>
                <a:spcPct val="85000"/>
              </a:lnSpc>
              <a:spcBef>
                <a:spcPct val="0"/>
              </a:spcBef>
            </a:pPr>
            <a:r>
              <a:rPr lang="en-US" sz="1700" dirty="0"/>
              <a:t>Explicit randomness: rolling dice</a:t>
            </a:r>
          </a:p>
          <a:p>
            <a:pPr lvl="1">
              <a:lnSpc>
                <a:spcPct val="85000"/>
              </a:lnSpc>
              <a:spcBef>
                <a:spcPct val="0"/>
              </a:spcBef>
            </a:pPr>
            <a:r>
              <a:rPr lang="en-US" sz="1700" dirty="0"/>
              <a:t>Unpredictable opponents: the ghosts respond randomly</a:t>
            </a:r>
          </a:p>
          <a:p>
            <a:pPr lvl="1">
              <a:lnSpc>
                <a:spcPct val="85000"/>
              </a:lnSpc>
              <a:spcBef>
                <a:spcPct val="0"/>
              </a:spcBef>
            </a:pPr>
            <a:r>
              <a:rPr lang="en-US" sz="1700" dirty="0"/>
              <a:t>Actions can fail: when moving a robot, wheels might slip</a:t>
            </a:r>
          </a:p>
          <a:p>
            <a:pPr lvl="1">
              <a:lnSpc>
                <a:spcPct val="85000"/>
              </a:lnSpc>
              <a:spcBef>
                <a:spcPct val="0"/>
              </a:spcBef>
            </a:pPr>
            <a:endParaRPr lang="en-US" sz="1700" dirty="0"/>
          </a:p>
          <a:p>
            <a:pPr>
              <a:lnSpc>
                <a:spcPct val="85000"/>
              </a:lnSpc>
              <a:spcBef>
                <a:spcPct val="0"/>
              </a:spcBef>
            </a:pPr>
            <a:r>
              <a:rPr lang="en-US" sz="1700" dirty="0"/>
              <a:t>Values should now reflect average-case (</a:t>
            </a:r>
            <a:r>
              <a:rPr lang="en-US" sz="1700" dirty="0" err="1"/>
              <a:t>expectimax</a:t>
            </a:r>
            <a:r>
              <a:rPr lang="en-US" sz="1700" dirty="0"/>
              <a:t>) outcomes, not worst-case (</a:t>
            </a:r>
            <a:r>
              <a:rPr lang="en-US" sz="1700" dirty="0" err="1"/>
              <a:t>minimax</a:t>
            </a:r>
            <a:r>
              <a:rPr lang="en-US" sz="1700" dirty="0"/>
              <a:t>) outcomes</a:t>
            </a:r>
          </a:p>
          <a:p>
            <a:pPr>
              <a:lnSpc>
                <a:spcPct val="85000"/>
              </a:lnSpc>
              <a:spcBef>
                <a:spcPct val="0"/>
              </a:spcBef>
            </a:pPr>
            <a:endParaRPr lang="en-US" sz="1700" dirty="0"/>
          </a:p>
          <a:p>
            <a:pPr>
              <a:lnSpc>
                <a:spcPct val="85000"/>
              </a:lnSpc>
              <a:spcBef>
                <a:spcPct val="0"/>
              </a:spcBef>
            </a:pPr>
            <a:r>
              <a:rPr lang="en-US" sz="1700" dirty="0" err="1">
                <a:solidFill>
                  <a:srgbClr val="C00000"/>
                </a:solidFill>
              </a:rPr>
              <a:t>Expectimax</a:t>
            </a:r>
            <a:r>
              <a:rPr lang="en-US" sz="1700" dirty="0">
                <a:solidFill>
                  <a:srgbClr val="C00000"/>
                </a:solidFill>
              </a:rPr>
              <a:t> search:</a:t>
            </a:r>
            <a:r>
              <a:rPr lang="en-US" sz="1700" dirty="0"/>
              <a:t> compute the average score under optimal play</a:t>
            </a:r>
          </a:p>
          <a:p>
            <a:pPr lvl="1">
              <a:lnSpc>
                <a:spcPct val="85000"/>
              </a:lnSpc>
              <a:spcBef>
                <a:spcPct val="0"/>
              </a:spcBef>
            </a:pPr>
            <a:r>
              <a:rPr lang="en-US" sz="1700" dirty="0"/>
              <a:t>Max nodes as in </a:t>
            </a:r>
            <a:r>
              <a:rPr lang="en-US" sz="1700" dirty="0" err="1"/>
              <a:t>minimax</a:t>
            </a:r>
            <a:r>
              <a:rPr lang="en-US" sz="1700" dirty="0"/>
              <a:t> search</a:t>
            </a:r>
          </a:p>
          <a:p>
            <a:pPr lvl="1">
              <a:lnSpc>
                <a:spcPct val="85000"/>
              </a:lnSpc>
              <a:spcBef>
                <a:spcPct val="0"/>
              </a:spcBef>
            </a:pPr>
            <a:r>
              <a:rPr lang="en-US" sz="1700" dirty="0"/>
              <a:t>Chance nodes are like min nodes but the outcome is uncertain</a:t>
            </a:r>
          </a:p>
          <a:p>
            <a:pPr lvl="1">
              <a:lnSpc>
                <a:spcPct val="85000"/>
              </a:lnSpc>
              <a:spcBef>
                <a:spcPct val="0"/>
              </a:spcBef>
            </a:pPr>
            <a:r>
              <a:rPr lang="en-US" sz="1700" dirty="0"/>
              <a:t>Calculate their </a:t>
            </a:r>
            <a:r>
              <a:rPr lang="en-US" sz="1700" dirty="0">
                <a:solidFill>
                  <a:srgbClr val="CC0000"/>
                </a:solidFill>
              </a:rPr>
              <a:t>expected utilities</a:t>
            </a:r>
            <a:endParaRPr lang="en-US" sz="1700" dirty="0"/>
          </a:p>
          <a:p>
            <a:pPr lvl="1">
              <a:lnSpc>
                <a:spcPct val="85000"/>
              </a:lnSpc>
              <a:spcBef>
                <a:spcPct val="0"/>
              </a:spcBef>
            </a:pPr>
            <a:r>
              <a:rPr lang="en-US" sz="1700" dirty="0"/>
              <a:t>I.e. take weighted average (expectation) of children</a:t>
            </a:r>
          </a:p>
          <a:p>
            <a:pPr>
              <a:lnSpc>
                <a:spcPct val="85000"/>
              </a:lnSpc>
              <a:spcBef>
                <a:spcPct val="0"/>
              </a:spcBef>
            </a:pPr>
            <a:endParaRPr lang="en-US" sz="1700" dirty="0"/>
          </a:p>
          <a:p>
            <a:pPr>
              <a:lnSpc>
                <a:spcPct val="85000"/>
              </a:lnSpc>
              <a:spcBef>
                <a:spcPct val="0"/>
              </a:spcBef>
            </a:pPr>
            <a:r>
              <a:rPr lang="en-US" sz="1700" dirty="0"/>
              <a:t>Later, we’ll learn how to formalize the underlying uncertain-result problems as </a:t>
            </a:r>
            <a:r>
              <a:rPr lang="en-US" sz="1700" dirty="0">
                <a:solidFill>
                  <a:srgbClr val="C00000"/>
                </a:solidFill>
              </a:rPr>
              <a:t>Markov Decision Processes</a:t>
            </a:r>
          </a:p>
        </p:txBody>
      </p:sp>
      <p:sp>
        <p:nvSpPr>
          <p:cNvPr id="5126" name="AutoShape 4"/>
          <p:cNvSpPr>
            <a:spLocks noChangeArrowheads="1"/>
          </p:cNvSpPr>
          <p:nvPr/>
        </p:nvSpPr>
        <p:spPr bwMode="auto">
          <a:xfrm>
            <a:off x="7143750" y="222885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350">
              <a:latin typeface="Calibri" pitchFamily="34" charset="0"/>
            </a:endParaRPr>
          </a:p>
        </p:txBody>
      </p:sp>
      <p:sp>
        <p:nvSpPr>
          <p:cNvPr id="5127" name="Rectangle 5"/>
          <p:cNvSpPr>
            <a:spLocks noChangeArrowheads="1"/>
          </p:cNvSpPr>
          <p:nvPr/>
        </p:nvSpPr>
        <p:spPr bwMode="auto">
          <a:xfrm>
            <a:off x="6286500" y="3943350"/>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350">
                <a:latin typeface="Calibri" pitchFamily="34" charset="0"/>
              </a:rPr>
              <a:t>10</a:t>
            </a:r>
          </a:p>
        </p:txBody>
      </p:sp>
      <p:sp>
        <p:nvSpPr>
          <p:cNvPr id="5128" name="Rectangle 6"/>
          <p:cNvSpPr>
            <a:spLocks noChangeArrowheads="1"/>
          </p:cNvSpPr>
          <p:nvPr/>
        </p:nvSpPr>
        <p:spPr bwMode="auto">
          <a:xfrm>
            <a:off x="6800850" y="3943350"/>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350">
                <a:latin typeface="Calibri" pitchFamily="34" charset="0"/>
              </a:rPr>
              <a:t>4</a:t>
            </a:r>
          </a:p>
        </p:txBody>
      </p:sp>
      <p:sp>
        <p:nvSpPr>
          <p:cNvPr id="5129" name="Rectangle 7"/>
          <p:cNvSpPr>
            <a:spLocks noChangeArrowheads="1"/>
          </p:cNvSpPr>
          <p:nvPr/>
        </p:nvSpPr>
        <p:spPr bwMode="auto">
          <a:xfrm>
            <a:off x="7429500" y="3943350"/>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350">
                <a:latin typeface="Calibri" pitchFamily="34" charset="0"/>
              </a:rPr>
              <a:t>5</a:t>
            </a:r>
          </a:p>
        </p:txBody>
      </p:sp>
      <p:sp>
        <p:nvSpPr>
          <p:cNvPr id="5130" name="Rectangle 8"/>
          <p:cNvSpPr>
            <a:spLocks noChangeArrowheads="1"/>
          </p:cNvSpPr>
          <p:nvPr/>
        </p:nvSpPr>
        <p:spPr bwMode="auto">
          <a:xfrm>
            <a:off x="8001000" y="3943350"/>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350">
                <a:latin typeface="Calibri" pitchFamily="34" charset="0"/>
              </a:rPr>
              <a:t>7</a:t>
            </a:r>
          </a:p>
        </p:txBody>
      </p:sp>
      <p:cxnSp>
        <p:nvCxnSpPr>
          <p:cNvPr id="5131" name="AutoShape 9"/>
          <p:cNvCxnSpPr>
            <a:cxnSpLocks noChangeShapeType="1"/>
            <a:stCxn id="5126" idx="3"/>
            <a:endCxn id="5137" idx="0"/>
          </p:cNvCxnSpPr>
          <p:nvPr/>
        </p:nvCxnSpPr>
        <p:spPr bwMode="auto">
          <a:xfrm flipH="1">
            <a:off x="6715125" y="2457450"/>
            <a:ext cx="571500" cy="457200"/>
          </a:xfrm>
          <a:prstGeom prst="straightConnector1">
            <a:avLst/>
          </a:prstGeom>
          <a:noFill/>
          <a:ln w="9525">
            <a:solidFill>
              <a:schemeClr val="tx1"/>
            </a:solidFill>
            <a:round/>
            <a:headEnd/>
            <a:tailEnd type="triangle" w="med" len="med"/>
          </a:ln>
        </p:spPr>
      </p:cxnSp>
      <p:cxnSp>
        <p:nvCxnSpPr>
          <p:cNvPr id="5132" name="AutoShape 10"/>
          <p:cNvCxnSpPr>
            <a:cxnSpLocks noChangeShapeType="1"/>
            <a:stCxn id="5126" idx="3"/>
            <a:endCxn id="5138" idx="0"/>
          </p:cNvCxnSpPr>
          <p:nvPr/>
        </p:nvCxnSpPr>
        <p:spPr bwMode="auto">
          <a:xfrm>
            <a:off x="7286625" y="2457450"/>
            <a:ext cx="571500" cy="457200"/>
          </a:xfrm>
          <a:prstGeom prst="straightConnector1">
            <a:avLst/>
          </a:prstGeom>
          <a:noFill/>
          <a:ln w="9525">
            <a:solidFill>
              <a:schemeClr val="tx1"/>
            </a:solidFill>
            <a:round/>
            <a:headEnd/>
            <a:tailEnd type="triangle" w="med" len="med"/>
          </a:ln>
        </p:spPr>
      </p:cxnSp>
      <p:cxnSp>
        <p:nvCxnSpPr>
          <p:cNvPr id="5133" name="AutoShape 11"/>
          <p:cNvCxnSpPr>
            <a:cxnSpLocks noChangeShapeType="1"/>
            <a:endCxn id="5127" idx="0"/>
          </p:cNvCxnSpPr>
          <p:nvPr/>
        </p:nvCxnSpPr>
        <p:spPr bwMode="auto">
          <a:xfrm flipH="1">
            <a:off x="6429375" y="3200400"/>
            <a:ext cx="285750" cy="742950"/>
          </a:xfrm>
          <a:prstGeom prst="straightConnector1">
            <a:avLst/>
          </a:prstGeom>
          <a:noFill/>
          <a:ln w="9525">
            <a:solidFill>
              <a:schemeClr val="tx1"/>
            </a:solidFill>
            <a:round/>
            <a:headEnd/>
            <a:tailEnd type="triangle" w="med" len="med"/>
          </a:ln>
        </p:spPr>
      </p:cxnSp>
      <p:cxnSp>
        <p:nvCxnSpPr>
          <p:cNvPr id="5134" name="AutoShape 12"/>
          <p:cNvCxnSpPr>
            <a:cxnSpLocks noChangeShapeType="1"/>
            <a:endCxn id="5128" idx="0"/>
          </p:cNvCxnSpPr>
          <p:nvPr/>
        </p:nvCxnSpPr>
        <p:spPr bwMode="auto">
          <a:xfrm>
            <a:off x="6715125" y="3200400"/>
            <a:ext cx="228600" cy="742950"/>
          </a:xfrm>
          <a:prstGeom prst="straightConnector1">
            <a:avLst/>
          </a:prstGeom>
          <a:noFill/>
          <a:ln w="9525">
            <a:solidFill>
              <a:schemeClr val="tx1"/>
            </a:solidFill>
            <a:round/>
            <a:headEnd/>
            <a:tailEnd type="triangle" w="med" len="med"/>
          </a:ln>
        </p:spPr>
      </p:cxnSp>
      <p:cxnSp>
        <p:nvCxnSpPr>
          <p:cNvPr id="5135" name="AutoShape 13"/>
          <p:cNvCxnSpPr>
            <a:cxnSpLocks noChangeShapeType="1"/>
            <a:endCxn id="5129" idx="0"/>
          </p:cNvCxnSpPr>
          <p:nvPr/>
        </p:nvCxnSpPr>
        <p:spPr bwMode="auto">
          <a:xfrm flipH="1">
            <a:off x="7572375" y="3200400"/>
            <a:ext cx="285750" cy="742950"/>
          </a:xfrm>
          <a:prstGeom prst="straightConnector1">
            <a:avLst/>
          </a:prstGeom>
          <a:noFill/>
          <a:ln w="9525">
            <a:solidFill>
              <a:schemeClr val="tx1"/>
            </a:solidFill>
            <a:round/>
            <a:headEnd/>
            <a:tailEnd type="triangle" w="med" len="med"/>
          </a:ln>
        </p:spPr>
      </p:cxnSp>
      <p:cxnSp>
        <p:nvCxnSpPr>
          <p:cNvPr id="5136" name="AutoShape 14"/>
          <p:cNvCxnSpPr>
            <a:cxnSpLocks noChangeShapeType="1"/>
            <a:endCxn id="5130" idx="0"/>
          </p:cNvCxnSpPr>
          <p:nvPr/>
        </p:nvCxnSpPr>
        <p:spPr bwMode="auto">
          <a:xfrm>
            <a:off x="7858125" y="3200400"/>
            <a:ext cx="285750" cy="742950"/>
          </a:xfrm>
          <a:prstGeom prst="straightConnector1">
            <a:avLst/>
          </a:prstGeom>
          <a:noFill/>
          <a:ln w="9525">
            <a:solidFill>
              <a:schemeClr val="tx1"/>
            </a:solidFill>
            <a:round/>
            <a:headEnd/>
            <a:tailEnd type="triangle" w="med" len="med"/>
          </a:ln>
        </p:spPr>
      </p:cxnSp>
      <p:sp>
        <p:nvSpPr>
          <p:cNvPr id="5137" name="Oval 15"/>
          <p:cNvSpPr>
            <a:spLocks noChangeArrowheads="1"/>
          </p:cNvSpPr>
          <p:nvPr/>
        </p:nvSpPr>
        <p:spPr bwMode="auto">
          <a:xfrm>
            <a:off x="6572250" y="2914650"/>
            <a:ext cx="285750" cy="285750"/>
          </a:xfrm>
          <a:prstGeom prst="ellipse">
            <a:avLst/>
          </a:prstGeom>
          <a:solidFill>
            <a:srgbClr val="B5EDC2"/>
          </a:solidFill>
          <a:ln w="9525">
            <a:solidFill>
              <a:schemeClr val="tx1"/>
            </a:solidFill>
            <a:round/>
            <a:headEnd/>
            <a:tailEnd/>
          </a:ln>
        </p:spPr>
        <p:txBody>
          <a:bodyPr wrap="none" anchor="ctr"/>
          <a:lstStyle/>
          <a:p>
            <a:endParaRPr lang="en-US" sz="1350">
              <a:latin typeface="Calibri" pitchFamily="34" charset="0"/>
            </a:endParaRPr>
          </a:p>
        </p:txBody>
      </p:sp>
      <p:sp>
        <p:nvSpPr>
          <p:cNvPr id="5138" name="Oval 16"/>
          <p:cNvSpPr>
            <a:spLocks noChangeArrowheads="1"/>
          </p:cNvSpPr>
          <p:nvPr/>
        </p:nvSpPr>
        <p:spPr bwMode="auto">
          <a:xfrm>
            <a:off x="7715250" y="2914650"/>
            <a:ext cx="285750" cy="285750"/>
          </a:xfrm>
          <a:prstGeom prst="ellipse">
            <a:avLst/>
          </a:prstGeom>
          <a:solidFill>
            <a:srgbClr val="B5EDC2"/>
          </a:solidFill>
          <a:ln w="9525">
            <a:solidFill>
              <a:schemeClr val="tx1"/>
            </a:solidFill>
            <a:round/>
            <a:headEnd/>
            <a:tailEnd/>
          </a:ln>
        </p:spPr>
        <p:txBody>
          <a:bodyPr wrap="none" anchor="ctr"/>
          <a:lstStyle/>
          <a:p>
            <a:endParaRPr lang="en-US" sz="1350">
              <a:latin typeface="Calibri" pitchFamily="34" charset="0"/>
            </a:endParaRPr>
          </a:p>
        </p:txBody>
      </p:sp>
      <p:sp>
        <p:nvSpPr>
          <p:cNvPr id="5139" name="Text Box 17"/>
          <p:cNvSpPr txBox="1">
            <a:spLocks noChangeArrowheads="1"/>
          </p:cNvSpPr>
          <p:nvPr/>
        </p:nvSpPr>
        <p:spPr bwMode="auto">
          <a:xfrm>
            <a:off x="7446169" y="2169892"/>
            <a:ext cx="497681" cy="300082"/>
          </a:xfrm>
          <a:prstGeom prst="rect">
            <a:avLst/>
          </a:prstGeom>
          <a:noFill/>
          <a:ln w="12700">
            <a:noFill/>
            <a:miter lim="800000"/>
            <a:headEnd/>
            <a:tailEnd/>
          </a:ln>
        </p:spPr>
        <p:txBody>
          <a:bodyPr anchor="ctr">
            <a:spAutoFit/>
          </a:bodyPr>
          <a:lstStyle/>
          <a:p>
            <a:pPr algn="ctr">
              <a:spcBef>
                <a:spcPct val="50000"/>
              </a:spcBef>
            </a:pPr>
            <a:r>
              <a:rPr lang="en-US" sz="1350" b="1">
                <a:latin typeface="Calibri" pitchFamily="34" charset="0"/>
              </a:rPr>
              <a:t>max</a:t>
            </a:r>
          </a:p>
        </p:txBody>
      </p:sp>
      <p:sp>
        <p:nvSpPr>
          <p:cNvPr id="5140" name="Text Box 18"/>
          <p:cNvSpPr txBox="1">
            <a:spLocks noChangeArrowheads="1"/>
          </p:cNvSpPr>
          <p:nvPr/>
        </p:nvSpPr>
        <p:spPr bwMode="auto">
          <a:xfrm>
            <a:off x="8001000" y="2903317"/>
            <a:ext cx="800100" cy="300082"/>
          </a:xfrm>
          <a:prstGeom prst="rect">
            <a:avLst/>
          </a:prstGeom>
          <a:noFill/>
          <a:ln w="12700">
            <a:noFill/>
            <a:miter lim="800000"/>
            <a:headEnd/>
            <a:tailEnd/>
          </a:ln>
        </p:spPr>
        <p:txBody>
          <a:bodyPr anchor="ctr">
            <a:spAutoFit/>
          </a:bodyPr>
          <a:lstStyle/>
          <a:p>
            <a:pPr algn="ctr">
              <a:spcBef>
                <a:spcPct val="50000"/>
              </a:spcBef>
            </a:pPr>
            <a:r>
              <a:rPr lang="en-US" sz="1350" b="1" dirty="0">
                <a:latin typeface="Calibri" pitchFamily="34" charset="0"/>
              </a:rPr>
              <a:t>chance</a:t>
            </a:r>
          </a:p>
        </p:txBody>
      </p:sp>
      <p:sp>
        <p:nvSpPr>
          <p:cNvPr id="5141" name="Rectangle 8"/>
          <p:cNvSpPr>
            <a:spLocks noChangeArrowheads="1"/>
          </p:cNvSpPr>
          <p:nvPr/>
        </p:nvSpPr>
        <p:spPr bwMode="auto">
          <a:xfrm>
            <a:off x="6286500" y="3943350"/>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350" dirty="0">
                <a:latin typeface="Calibri" pitchFamily="34" charset="0"/>
              </a:rPr>
              <a:t>10</a:t>
            </a:r>
          </a:p>
        </p:txBody>
      </p:sp>
      <p:sp>
        <p:nvSpPr>
          <p:cNvPr id="5142" name="Rectangle 9"/>
          <p:cNvSpPr>
            <a:spLocks noChangeArrowheads="1"/>
          </p:cNvSpPr>
          <p:nvPr/>
        </p:nvSpPr>
        <p:spPr bwMode="auto">
          <a:xfrm>
            <a:off x="6800850" y="3943350"/>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350">
                <a:latin typeface="Calibri" pitchFamily="34" charset="0"/>
              </a:rPr>
              <a:t>10</a:t>
            </a:r>
          </a:p>
        </p:txBody>
      </p:sp>
      <p:sp>
        <p:nvSpPr>
          <p:cNvPr id="5143" name="Rectangle 10"/>
          <p:cNvSpPr>
            <a:spLocks noChangeArrowheads="1"/>
          </p:cNvSpPr>
          <p:nvPr/>
        </p:nvSpPr>
        <p:spPr bwMode="auto">
          <a:xfrm>
            <a:off x="7429500" y="3943350"/>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350" dirty="0">
                <a:latin typeface="Calibri" pitchFamily="34" charset="0"/>
              </a:rPr>
              <a:t>9</a:t>
            </a:r>
          </a:p>
        </p:txBody>
      </p:sp>
      <p:sp>
        <p:nvSpPr>
          <p:cNvPr id="5144" name="Rectangle 11"/>
          <p:cNvSpPr>
            <a:spLocks noChangeArrowheads="1"/>
          </p:cNvSpPr>
          <p:nvPr/>
        </p:nvSpPr>
        <p:spPr bwMode="auto">
          <a:xfrm>
            <a:off x="8001000" y="3943350"/>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350">
                <a:latin typeface="Calibri" pitchFamily="34" charset="0"/>
              </a:rPr>
              <a:t>100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694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694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0694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6947">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6947">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0694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3771900" y="3028950"/>
            <a:ext cx="1600200" cy="1943100"/>
          </a:xfrm>
          <a:prstGeom prst="leftRightUpArrow">
            <a:avLst>
              <a:gd name="adj1" fmla="val 18522"/>
              <a:gd name="adj2" fmla="val 19062"/>
              <a:gd name="adj3" fmla="val 19062"/>
            </a:avLst>
          </a:prstGeom>
          <a:solidFill>
            <a:srgbClr val="E8D1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ounded Rectangle 11"/>
          <p:cNvSpPr/>
          <p:nvPr/>
        </p:nvSpPr>
        <p:spPr>
          <a:xfrm>
            <a:off x="5429250" y="3829050"/>
            <a:ext cx="3543300" cy="1885950"/>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ounded Rectangle 10"/>
          <p:cNvSpPr/>
          <p:nvPr/>
        </p:nvSpPr>
        <p:spPr>
          <a:xfrm>
            <a:off x="171450" y="3829050"/>
            <a:ext cx="3543300" cy="18859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ounded Rectangle 9"/>
          <p:cNvSpPr/>
          <p:nvPr/>
        </p:nvSpPr>
        <p:spPr>
          <a:xfrm>
            <a:off x="1714500" y="1943100"/>
            <a:ext cx="5715000" cy="1428750"/>
          </a:xfrm>
          <a:prstGeom prst="roundRect">
            <a:avLst/>
          </a:prstGeom>
          <a:solidFill>
            <a:srgbClr val="E8D1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14" name="Title 1"/>
          <p:cNvSpPr>
            <a:spLocks noGrp="1"/>
          </p:cNvSpPr>
          <p:nvPr>
            <p:ph type="title"/>
          </p:nvPr>
        </p:nvSpPr>
        <p:spPr/>
        <p:txBody>
          <a:bodyPr/>
          <a:lstStyle/>
          <a:p>
            <a:r>
              <a:rPr lang="en-US" dirty="0" err="1"/>
              <a:t>Expectimax</a:t>
            </a:r>
            <a:r>
              <a:rPr lang="en-US" dirty="0"/>
              <a:t> </a:t>
            </a:r>
            <a:r>
              <a:rPr lang="en-US" dirty="0" err="1"/>
              <a:t>Pseudocode</a:t>
            </a:r>
            <a:endParaRPr lang="en-US" dirty="0"/>
          </a:p>
        </p:txBody>
      </p:sp>
      <p:sp>
        <p:nvSpPr>
          <p:cNvPr id="13315" name="Content Placeholder 2"/>
          <p:cNvSpPr>
            <a:spLocks noGrp="1"/>
          </p:cNvSpPr>
          <p:nvPr>
            <p:ph idx="1"/>
          </p:nvPr>
        </p:nvSpPr>
        <p:spPr>
          <a:xfrm>
            <a:off x="1828800" y="1943100"/>
            <a:ext cx="6172200" cy="2857500"/>
          </a:xfrm>
        </p:spPr>
        <p:txBody>
          <a:bodyPr/>
          <a:lstStyle/>
          <a:p>
            <a:pPr>
              <a:lnSpc>
                <a:spcPct val="80000"/>
              </a:lnSpc>
              <a:spcBef>
                <a:spcPts val="900"/>
              </a:spcBef>
              <a:buNone/>
            </a:pPr>
            <a:endParaRPr lang="en-US" sz="150" dirty="0"/>
          </a:p>
          <a:p>
            <a:pPr>
              <a:lnSpc>
                <a:spcPct val="80000"/>
              </a:lnSpc>
              <a:spcBef>
                <a:spcPts val="900"/>
              </a:spcBef>
              <a:buNone/>
            </a:pPr>
            <a:r>
              <a:rPr lang="en-US" sz="1800" dirty="0">
                <a:solidFill>
                  <a:srgbClr val="7030A0"/>
                </a:solidFill>
              </a:rPr>
              <a:t>def value(state):</a:t>
            </a:r>
          </a:p>
          <a:p>
            <a:pPr lvl="1">
              <a:lnSpc>
                <a:spcPct val="80000"/>
              </a:lnSpc>
              <a:buFont typeface="Wingdings" pitchFamily="2" charset="2"/>
              <a:buNone/>
            </a:pPr>
            <a:r>
              <a:rPr lang="en-US" sz="1800" dirty="0"/>
              <a:t>if the state is a terminal state: return the state’s utility</a:t>
            </a:r>
          </a:p>
          <a:p>
            <a:pPr lvl="1">
              <a:lnSpc>
                <a:spcPct val="80000"/>
              </a:lnSpc>
              <a:buFont typeface="Wingdings" pitchFamily="2" charset="2"/>
              <a:buNone/>
            </a:pPr>
            <a:r>
              <a:rPr lang="en-US" sz="1800" dirty="0"/>
              <a:t>if the next agent is </a:t>
            </a:r>
            <a:r>
              <a:rPr lang="en-US" sz="1800" dirty="0">
                <a:solidFill>
                  <a:srgbClr val="0070C0"/>
                </a:solidFill>
              </a:rPr>
              <a:t>MAX</a:t>
            </a:r>
            <a:r>
              <a:rPr lang="en-US" sz="1800" dirty="0"/>
              <a:t>: return </a:t>
            </a:r>
            <a:r>
              <a:rPr lang="en-US" sz="1800" dirty="0">
                <a:solidFill>
                  <a:srgbClr val="0070C0"/>
                </a:solidFill>
              </a:rPr>
              <a:t>max-value(state)</a:t>
            </a:r>
          </a:p>
          <a:p>
            <a:pPr lvl="1">
              <a:lnSpc>
                <a:spcPct val="80000"/>
              </a:lnSpc>
              <a:buFont typeface="Wingdings" pitchFamily="2" charset="2"/>
              <a:buNone/>
            </a:pPr>
            <a:r>
              <a:rPr lang="en-US" sz="1800" dirty="0"/>
              <a:t>if the next agent is </a:t>
            </a:r>
            <a:r>
              <a:rPr lang="en-US" sz="1800" dirty="0">
                <a:solidFill>
                  <a:srgbClr val="00B050"/>
                </a:solidFill>
              </a:rPr>
              <a:t>EXP</a:t>
            </a:r>
            <a:r>
              <a:rPr lang="en-US" sz="1800" dirty="0"/>
              <a:t>: return </a:t>
            </a:r>
            <a:r>
              <a:rPr lang="en-US" sz="1800" dirty="0">
                <a:solidFill>
                  <a:srgbClr val="00B050"/>
                </a:solidFill>
              </a:rPr>
              <a:t>exp-value(state)</a:t>
            </a:r>
          </a:p>
        </p:txBody>
      </p:sp>
      <p:sp>
        <p:nvSpPr>
          <p:cNvPr id="7" name="Content Placeholder 2"/>
          <p:cNvSpPr txBox="1">
            <a:spLocks/>
          </p:cNvSpPr>
          <p:nvPr/>
        </p:nvSpPr>
        <p:spPr bwMode="auto">
          <a:xfrm>
            <a:off x="5523768" y="3943350"/>
            <a:ext cx="36004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fontAlgn="base">
              <a:lnSpc>
                <a:spcPct val="80000"/>
              </a:lnSpc>
              <a:spcBef>
                <a:spcPts val="900"/>
              </a:spcBef>
              <a:spcAft>
                <a:spcPct val="0"/>
              </a:spcAft>
              <a:buClr>
                <a:schemeClr val="accent2"/>
              </a:buClr>
              <a:defRPr/>
            </a:pPr>
            <a:r>
              <a:rPr lang="en-US" kern="0" dirty="0">
                <a:solidFill>
                  <a:srgbClr val="00B050"/>
                </a:solidFill>
                <a:latin typeface="Calibri" pitchFamily="34" charset="0"/>
              </a:rPr>
              <a:t>def exp-value(state):</a:t>
            </a:r>
          </a:p>
          <a:p>
            <a:pPr marL="557185" lvl="1" indent="-214303">
              <a:lnSpc>
                <a:spcPct val="80000"/>
              </a:lnSpc>
              <a:spcBef>
                <a:spcPct val="20000"/>
              </a:spcBef>
              <a:buClr>
                <a:schemeClr val="tx1"/>
              </a:buClr>
              <a:defRPr/>
            </a:pPr>
            <a:r>
              <a:rPr lang="en-US" kern="0" dirty="0">
                <a:latin typeface="Calibri" pitchFamily="34" charset="0"/>
              </a:rPr>
              <a:t>initialize v = </a:t>
            </a:r>
            <a:r>
              <a:rPr lang="en-US" kern="0" dirty="0">
                <a:latin typeface="Calibri" pitchFamily="34" charset="0"/>
                <a:cs typeface="Times New Roman" pitchFamily="18" charset="0"/>
              </a:rPr>
              <a:t>0</a:t>
            </a:r>
          </a:p>
          <a:p>
            <a:pPr marL="557185" lvl="1" indent="-214303">
              <a:lnSpc>
                <a:spcPct val="80000"/>
              </a:lnSpc>
              <a:spcBef>
                <a:spcPct val="20000"/>
              </a:spcBef>
              <a:buClr>
                <a:schemeClr val="tx1"/>
              </a:buClr>
              <a:defRPr/>
            </a:pPr>
            <a:r>
              <a:rPr lang="en-US" kern="0" dirty="0">
                <a:latin typeface="Calibri" pitchFamily="34" charset="0"/>
              </a:rPr>
              <a:t>for each successor of state:</a:t>
            </a:r>
          </a:p>
          <a:p>
            <a:pPr marL="557185" lvl="1" indent="-214303">
              <a:lnSpc>
                <a:spcPct val="80000"/>
              </a:lnSpc>
              <a:spcBef>
                <a:spcPct val="20000"/>
              </a:spcBef>
              <a:buClr>
                <a:schemeClr val="tx1"/>
              </a:buClr>
              <a:defRPr/>
            </a:pPr>
            <a:r>
              <a:rPr lang="en-US" kern="0" dirty="0">
                <a:latin typeface="Calibri" pitchFamily="34" charset="0"/>
              </a:rPr>
              <a:t>		p = probability(successor)</a:t>
            </a:r>
          </a:p>
          <a:p>
            <a:pPr marL="857207" lvl="2" indent="-171442">
              <a:lnSpc>
                <a:spcPct val="80000"/>
              </a:lnSpc>
              <a:spcBef>
                <a:spcPct val="20000"/>
              </a:spcBef>
              <a:buClr>
                <a:schemeClr val="accent2"/>
              </a:buClr>
              <a:defRPr/>
            </a:pPr>
            <a:r>
              <a:rPr lang="en-US" kern="0" dirty="0">
                <a:latin typeface="Calibri" pitchFamily="34" charset="0"/>
              </a:rPr>
              <a:t>v += p * </a:t>
            </a:r>
            <a:r>
              <a:rPr lang="en-US" kern="0" dirty="0">
                <a:solidFill>
                  <a:srgbClr val="7030A0"/>
                </a:solidFill>
                <a:latin typeface="Calibri" pitchFamily="34" charset="0"/>
              </a:rPr>
              <a:t>value(successor)</a:t>
            </a:r>
            <a:endParaRPr lang="en-US" kern="0" dirty="0">
              <a:latin typeface="Calibri" pitchFamily="34" charset="0"/>
            </a:endParaRPr>
          </a:p>
          <a:p>
            <a:pPr marL="557185" lvl="1" indent="-214303">
              <a:lnSpc>
                <a:spcPct val="80000"/>
              </a:lnSpc>
              <a:spcBef>
                <a:spcPct val="20000"/>
              </a:spcBef>
              <a:buClr>
                <a:schemeClr val="tx1"/>
              </a:buClr>
              <a:defRPr/>
            </a:pPr>
            <a:r>
              <a:rPr lang="en-US" kern="0" dirty="0">
                <a:latin typeface="Calibri" pitchFamily="34" charset="0"/>
              </a:rPr>
              <a:t>return v</a:t>
            </a:r>
          </a:p>
          <a:p>
            <a:pPr marL="557185" lvl="1" indent="-214303" defTabSz="685800" fontAlgn="base">
              <a:lnSpc>
                <a:spcPct val="80000"/>
              </a:lnSpc>
              <a:spcBef>
                <a:spcPct val="20000"/>
              </a:spcBef>
              <a:spcAft>
                <a:spcPct val="0"/>
              </a:spcAft>
              <a:buClr>
                <a:schemeClr val="tx1"/>
              </a:buClr>
              <a:defRPr/>
            </a:pPr>
            <a:endParaRPr lang="en-US" kern="0" dirty="0">
              <a:latin typeface="Calibri" pitchFamily="34" charset="0"/>
            </a:endParaRPr>
          </a:p>
        </p:txBody>
      </p:sp>
      <p:sp>
        <p:nvSpPr>
          <p:cNvPr id="8" name="Content Placeholder 2"/>
          <p:cNvSpPr txBox="1">
            <a:spLocks/>
          </p:cNvSpPr>
          <p:nvPr/>
        </p:nvSpPr>
        <p:spPr bwMode="auto">
          <a:xfrm>
            <a:off x="265968" y="37147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fontAlgn="base">
              <a:lnSpc>
                <a:spcPct val="80000"/>
              </a:lnSpc>
              <a:spcBef>
                <a:spcPts val="900"/>
              </a:spcBef>
              <a:spcAft>
                <a:spcPct val="0"/>
              </a:spcAft>
              <a:buClr>
                <a:schemeClr val="accent2"/>
              </a:buClr>
              <a:defRPr/>
            </a:pPr>
            <a:endParaRPr lang="en-US" sz="825" kern="0" dirty="0">
              <a:solidFill>
                <a:srgbClr val="00B0F0"/>
              </a:solidFill>
              <a:latin typeface="Calibri" pitchFamily="34" charset="0"/>
            </a:endParaRPr>
          </a:p>
          <a:p>
            <a:pPr marL="257162" indent="-257162" defTabSz="685800" fontAlgn="base">
              <a:lnSpc>
                <a:spcPct val="80000"/>
              </a:lnSpc>
              <a:spcBef>
                <a:spcPts val="900"/>
              </a:spcBef>
              <a:spcAft>
                <a:spcPct val="0"/>
              </a:spcAft>
              <a:buClr>
                <a:schemeClr val="accent2"/>
              </a:buClr>
              <a:defRPr/>
            </a:pPr>
            <a:r>
              <a:rPr lang="en-US" kern="0" dirty="0">
                <a:solidFill>
                  <a:srgbClr val="0070C0"/>
                </a:solidFill>
                <a:latin typeface="Calibri" pitchFamily="34" charset="0"/>
              </a:rPr>
              <a:t>def max-value(state):</a:t>
            </a:r>
          </a:p>
          <a:p>
            <a:pPr marL="557185" lvl="1" indent="-214303">
              <a:lnSpc>
                <a:spcPct val="80000"/>
              </a:lnSpc>
              <a:spcBef>
                <a:spcPct val="20000"/>
              </a:spcBef>
              <a:buClr>
                <a:schemeClr val="tx1"/>
              </a:buClr>
              <a:defRPr/>
            </a:pPr>
            <a:r>
              <a:rPr lang="en-US" kern="0" dirty="0">
                <a:latin typeface="Calibri" pitchFamily="34" charset="0"/>
              </a:rPr>
              <a:t>initialize v = </a:t>
            </a:r>
            <a:r>
              <a:rPr lang="en-US" kern="0" dirty="0">
                <a:latin typeface="Times New Roman" pitchFamily="18" charset="0"/>
                <a:cs typeface="Times New Roman" pitchFamily="18" charset="0"/>
              </a:rPr>
              <a:t>-∞</a:t>
            </a:r>
          </a:p>
          <a:p>
            <a:pPr marL="557185" lvl="1" indent="-214303">
              <a:lnSpc>
                <a:spcPct val="80000"/>
              </a:lnSpc>
              <a:spcBef>
                <a:spcPct val="20000"/>
              </a:spcBef>
              <a:buClr>
                <a:schemeClr val="tx1"/>
              </a:buClr>
              <a:defRPr/>
            </a:pPr>
            <a:r>
              <a:rPr lang="en-US" kern="0" dirty="0">
                <a:latin typeface="Calibri" pitchFamily="34" charset="0"/>
              </a:rPr>
              <a:t>for each successor of state:</a:t>
            </a:r>
          </a:p>
          <a:p>
            <a:pPr marL="857207" lvl="2" indent="-171442">
              <a:lnSpc>
                <a:spcPct val="80000"/>
              </a:lnSpc>
              <a:spcBef>
                <a:spcPct val="20000"/>
              </a:spcBef>
              <a:buClr>
                <a:schemeClr val="accent2"/>
              </a:buClr>
              <a:defRPr/>
            </a:pPr>
            <a:r>
              <a:rPr lang="en-US" kern="0" dirty="0">
                <a:latin typeface="Calibri" pitchFamily="34" charset="0"/>
              </a:rPr>
              <a:t>v = max(v, </a:t>
            </a:r>
            <a:r>
              <a:rPr lang="en-US" kern="0" dirty="0">
                <a:solidFill>
                  <a:srgbClr val="7030A0"/>
                </a:solidFill>
                <a:latin typeface="Calibri" pitchFamily="34" charset="0"/>
              </a:rPr>
              <a:t>value(successor)</a:t>
            </a:r>
            <a:r>
              <a:rPr lang="en-US" kern="0" dirty="0">
                <a:latin typeface="Calibri" pitchFamily="34" charset="0"/>
              </a:rPr>
              <a:t>)</a:t>
            </a:r>
          </a:p>
          <a:p>
            <a:pPr marL="557185" lvl="1" indent="-214303">
              <a:lnSpc>
                <a:spcPct val="80000"/>
              </a:lnSpc>
              <a:spcBef>
                <a:spcPct val="20000"/>
              </a:spcBef>
              <a:buClr>
                <a:schemeClr val="tx1"/>
              </a:buClr>
              <a:defRPr/>
            </a:pPr>
            <a:r>
              <a:rPr lang="en-US" kern="0" dirty="0">
                <a:latin typeface="Calibri" pitchFamily="34" charset="0"/>
              </a:rPr>
              <a:t>return 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Expectimax</a:t>
            </a:r>
            <a:r>
              <a:rPr lang="en-US" dirty="0"/>
              <a:t> </a:t>
            </a:r>
            <a:r>
              <a:rPr lang="en-US" dirty="0" err="1"/>
              <a:t>Pseudocode</a:t>
            </a:r>
            <a:endParaRPr lang="en-US" dirty="0"/>
          </a:p>
        </p:txBody>
      </p:sp>
      <p:sp>
        <p:nvSpPr>
          <p:cNvPr id="4" name="Rounded Rectangle 3"/>
          <p:cNvSpPr/>
          <p:nvPr/>
        </p:nvSpPr>
        <p:spPr>
          <a:xfrm>
            <a:off x="514350" y="2114550"/>
            <a:ext cx="3543300" cy="1885950"/>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Content Placeholder 2"/>
          <p:cNvSpPr txBox="1">
            <a:spLocks/>
          </p:cNvSpPr>
          <p:nvPr/>
        </p:nvSpPr>
        <p:spPr bwMode="auto">
          <a:xfrm>
            <a:off x="608868" y="2228850"/>
            <a:ext cx="36004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fontAlgn="base">
              <a:lnSpc>
                <a:spcPct val="80000"/>
              </a:lnSpc>
              <a:spcBef>
                <a:spcPts val="900"/>
              </a:spcBef>
              <a:spcAft>
                <a:spcPct val="0"/>
              </a:spcAft>
              <a:buClr>
                <a:schemeClr val="accent2"/>
              </a:buClr>
              <a:defRPr/>
            </a:pPr>
            <a:r>
              <a:rPr lang="en-US" kern="0" dirty="0">
                <a:solidFill>
                  <a:srgbClr val="00B050"/>
                </a:solidFill>
                <a:latin typeface="Calibri" pitchFamily="34" charset="0"/>
              </a:rPr>
              <a:t>def exp-value(state):</a:t>
            </a:r>
          </a:p>
          <a:p>
            <a:pPr marL="557185" lvl="1" indent="-214303">
              <a:lnSpc>
                <a:spcPct val="80000"/>
              </a:lnSpc>
              <a:spcBef>
                <a:spcPct val="20000"/>
              </a:spcBef>
              <a:buClr>
                <a:schemeClr val="tx1"/>
              </a:buClr>
              <a:defRPr/>
            </a:pPr>
            <a:r>
              <a:rPr lang="en-US" kern="0" dirty="0">
                <a:latin typeface="Calibri" pitchFamily="34" charset="0"/>
              </a:rPr>
              <a:t>initialize v = </a:t>
            </a:r>
            <a:r>
              <a:rPr lang="en-US" kern="0" dirty="0">
                <a:latin typeface="Calibri" pitchFamily="34" charset="0"/>
                <a:cs typeface="Times New Roman" pitchFamily="18" charset="0"/>
              </a:rPr>
              <a:t>0</a:t>
            </a:r>
          </a:p>
          <a:p>
            <a:pPr marL="557185" lvl="1" indent="-214303">
              <a:lnSpc>
                <a:spcPct val="80000"/>
              </a:lnSpc>
              <a:spcBef>
                <a:spcPct val="20000"/>
              </a:spcBef>
              <a:buClr>
                <a:schemeClr val="tx1"/>
              </a:buClr>
              <a:defRPr/>
            </a:pPr>
            <a:r>
              <a:rPr lang="en-US" kern="0" dirty="0">
                <a:latin typeface="Calibri" pitchFamily="34" charset="0"/>
              </a:rPr>
              <a:t>for each successor of state:</a:t>
            </a:r>
          </a:p>
          <a:p>
            <a:pPr marL="557185" lvl="1" indent="-214303">
              <a:lnSpc>
                <a:spcPct val="80000"/>
              </a:lnSpc>
              <a:spcBef>
                <a:spcPct val="20000"/>
              </a:spcBef>
              <a:buClr>
                <a:schemeClr val="tx1"/>
              </a:buClr>
              <a:defRPr/>
            </a:pPr>
            <a:r>
              <a:rPr lang="en-US" kern="0" dirty="0">
                <a:latin typeface="Calibri" pitchFamily="34" charset="0"/>
              </a:rPr>
              <a:t>		p = probability(successor)</a:t>
            </a:r>
          </a:p>
          <a:p>
            <a:pPr marL="857207" lvl="2" indent="-171442">
              <a:lnSpc>
                <a:spcPct val="80000"/>
              </a:lnSpc>
              <a:spcBef>
                <a:spcPct val="20000"/>
              </a:spcBef>
              <a:buClr>
                <a:schemeClr val="accent2"/>
              </a:buClr>
              <a:defRPr/>
            </a:pPr>
            <a:r>
              <a:rPr lang="en-US" kern="0" dirty="0">
                <a:latin typeface="Calibri" pitchFamily="34" charset="0"/>
              </a:rPr>
              <a:t>v += p * </a:t>
            </a:r>
            <a:r>
              <a:rPr lang="en-US" kern="0" dirty="0">
                <a:solidFill>
                  <a:srgbClr val="7030A0"/>
                </a:solidFill>
                <a:latin typeface="Calibri" pitchFamily="34" charset="0"/>
              </a:rPr>
              <a:t>value(successor)</a:t>
            </a:r>
            <a:endParaRPr lang="en-US" kern="0" dirty="0">
              <a:latin typeface="Calibri" pitchFamily="34" charset="0"/>
            </a:endParaRPr>
          </a:p>
          <a:p>
            <a:pPr marL="557185" lvl="1" indent="-214303">
              <a:lnSpc>
                <a:spcPct val="80000"/>
              </a:lnSpc>
              <a:spcBef>
                <a:spcPct val="20000"/>
              </a:spcBef>
              <a:buClr>
                <a:schemeClr val="tx1"/>
              </a:buClr>
              <a:defRPr/>
            </a:pPr>
            <a:r>
              <a:rPr lang="en-US" kern="0" dirty="0">
                <a:latin typeface="Calibri" pitchFamily="34" charset="0"/>
              </a:rPr>
              <a:t>return v</a:t>
            </a:r>
          </a:p>
          <a:p>
            <a:pPr marL="557185" lvl="1" indent="-214303" defTabSz="685800" fontAlgn="base">
              <a:lnSpc>
                <a:spcPct val="80000"/>
              </a:lnSpc>
              <a:spcBef>
                <a:spcPct val="20000"/>
              </a:spcBef>
              <a:spcAft>
                <a:spcPct val="0"/>
              </a:spcAft>
              <a:buClr>
                <a:schemeClr val="tx1"/>
              </a:buClr>
              <a:defRPr/>
            </a:pPr>
            <a:endParaRPr lang="en-US" kern="0" dirty="0">
              <a:latin typeface="Calibri" pitchFamily="34" charset="0"/>
            </a:endParaRPr>
          </a:p>
        </p:txBody>
      </p:sp>
      <p:sp>
        <p:nvSpPr>
          <p:cNvPr id="6" name="Rectangle 7"/>
          <p:cNvSpPr>
            <a:spLocks noChangeArrowheads="1"/>
          </p:cNvSpPr>
          <p:nvPr/>
        </p:nvSpPr>
        <p:spPr bwMode="auto">
          <a:xfrm>
            <a:off x="5372100" y="3543300"/>
            <a:ext cx="491490" cy="393192"/>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a:cs typeface="Calibri"/>
              </a:rPr>
              <a:t>5</a:t>
            </a:r>
          </a:p>
        </p:txBody>
      </p:sp>
      <p:sp>
        <p:nvSpPr>
          <p:cNvPr id="7" name="Rectangle 8"/>
          <p:cNvSpPr>
            <a:spLocks noChangeArrowheads="1"/>
          </p:cNvSpPr>
          <p:nvPr/>
        </p:nvSpPr>
        <p:spPr bwMode="auto">
          <a:xfrm>
            <a:off x="6355080" y="3543300"/>
            <a:ext cx="491490" cy="393192"/>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a:cs typeface="Calibri"/>
              </a:rPr>
              <a:t>7</a:t>
            </a:r>
          </a:p>
        </p:txBody>
      </p:sp>
      <p:cxnSp>
        <p:nvCxnSpPr>
          <p:cNvPr id="8" name="AutoShape 13"/>
          <p:cNvCxnSpPr>
            <a:cxnSpLocks noChangeShapeType="1"/>
            <a:stCxn id="10" idx="4"/>
            <a:endCxn id="11" idx="0"/>
          </p:cNvCxnSpPr>
          <p:nvPr/>
        </p:nvCxnSpPr>
        <p:spPr bwMode="auto">
          <a:xfrm flipH="1">
            <a:off x="5617845" y="2663190"/>
            <a:ext cx="982980" cy="880110"/>
          </a:xfrm>
          <a:prstGeom prst="straightConnector1">
            <a:avLst/>
          </a:prstGeom>
          <a:noFill/>
          <a:ln w="9525">
            <a:solidFill>
              <a:schemeClr val="tx1"/>
            </a:solidFill>
            <a:round/>
            <a:headEnd/>
            <a:tailEnd type="triangle" w="lg" len="lg"/>
          </a:ln>
        </p:spPr>
      </p:cxnSp>
      <p:cxnSp>
        <p:nvCxnSpPr>
          <p:cNvPr id="9" name="AutoShape 14"/>
          <p:cNvCxnSpPr>
            <a:cxnSpLocks noChangeShapeType="1"/>
            <a:stCxn id="10" idx="4"/>
            <a:endCxn id="12" idx="0"/>
          </p:cNvCxnSpPr>
          <p:nvPr/>
        </p:nvCxnSpPr>
        <p:spPr bwMode="auto">
          <a:xfrm>
            <a:off x="6600825" y="2663190"/>
            <a:ext cx="0" cy="880110"/>
          </a:xfrm>
          <a:prstGeom prst="straightConnector1">
            <a:avLst/>
          </a:prstGeom>
          <a:noFill/>
          <a:ln w="9525">
            <a:solidFill>
              <a:schemeClr val="tx1"/>
            </a:solidFill>
            <a:round/>
            <a:headEnd/>
            <a:tailEnd type="triangle" w="lg" len="lg"/>
          </a:ln>
        </p:spPr>
      </p:cxnSp>
      <p:sp>
        <p:nvSpPr>
          <p:cNvPr id="10" name="Oval 16"/>
          <p:cNvSpPr>
            <a:spLocks noChangeArrowheads="1"/>
          </p:cNvSpPr>
          <p:nvPr/>
        </p:nvSpPr>
        <p:spPr bwMode="auto">
          <a:xfrm>
            <a:off x="6355080" y="2171700"/>
            <a:ext cx="491490" cy="49149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11" name="Rectangle 10"/>
          <p:cNvSpPr>
            <a:spLocks noChangeArrowheads="1"/>
          </p:cNvSpPr>
          <p:nvPr/>
        </p:nvSpPr>
        <p:spPr bwMode="auto">
          <a:xfrm>
            <a:off x="5372100" y="3543300"/>
            <a:ext cx="491490" cy="393192"/>
          </a:xfrm>
          <a:prstGeom prst="rect">
            <a:avLst/>
          </a:prstGeom>
          <a:solidFill>
            <a:srgbClr val="E8D1FF"/>
          </a:solidFill>
          <a:ln w="9525">
            <a:solidFill>
              <a:schemeClr val="tx1"/>
            </a:solidFill>
            <a:miter lim="800000"/>
            <a:headEnd/>
            <a:tailEnd/>
          </a:ln>
        </p:spPr>
        <p:txBody>
          <a:bodyPr wrap="none" anchor="ctr"/>
          <a:lstStyle/>
          <a:p>
            <a:pPr algn="ctr"/>
            <a:r>
              <a:rPr lang="en-US" dirty="0">
                <a:latin typeface="Calibri"/>
                <a:cs typeface="Calibri"/>
              </a:rPr>
              <a:t>8</a:t>
            </a:r>
          </a:p>
        </p:txBody>
      </p:sp>
      <p:sp>
        <p:nvSpPr>
          <p:cNvPr id="12" name="Rectangle 11"/>
          <p:cNvSpPr>
            <a:spLocks noChangeArrowheads="1"/>
          </p:cNvSpPr>
          <p:nvPr/>
        </p:nvSpPr>
        <p:spPr bwMode="auto">
          <a:xfrm>
            <a:off x="6355080" y="3543300"/>
            <a:ext cx="491490" cy="393192"/>
          </a:xfrm>
          <a:prstGeom prst="rect">
            <a:avLst/>
          </a:prstGeom>
          <a:solidFill>
            <a:srgbClr val="E8D1FF"/>
          </a:solidFill>
          <a:ln w="9525">
            <a:solidFill>
              <a:schemeClr val="tx1"/>
            </a:solidFill>
            <a:miter lim="800000"/>
            <a:headEnd/>
            <a:tailEnd/>
          </a:ln>
        </p:spPr>
        <p:txBody>
          <a:bodyPr wrap="none" anchor="ctr"/>
          <a:lstStyle/>
          <a:p>
            <a:pPr algn="ctr"/>
            <a:r>
              <a:rPr lang="en-US" dirty="0">
                <a:latin typeface="Calibri"/>
                <a:cs typeface="Calibri"/>
              </a:rPr>
              <a:t>24</a:t>
            </a:r>
          </a:p>
        </p:txBody>
      </p:sp>
      <p:sp>
        <p:nvSpPr>
          <p:cNvPr id="13" name="Rectangle 12"/>
          <p:cNvSpPr>
            <a:spLocks noChangeArrowheads="1"/>
          </p:cNvSpPr>
          <p:nvPr/>
        </p:nvSpPr>
        <p:spPr bwMode="auto">
          <a:xfrm>
            <a:off x="7338060" y="3543300"/>
            <a:ext cx="491490" cy="393192"/>
          </a:xfrm>
          <a:prstGeom prst="rect">
            <a:avLst/>
          </a:prstGeom>
          <a:solidFill>
            <a:srgbClr val="E8D1FF"/>
          </a:solidFill>
          <a:ln w="9525">
            <a:solidFill>
              <a:schemeClr val="tx1"/>
            </a:solidFill>
            <a:miter lim="800000"/>
            <a:headEnd/>
            <a:tailEnd/>
          </a:ln>
        </p:spPr>
        <p:txBody>
          <a:bodyPr wrap="none" anchor="ctr"/>
          <a:lstStyle/>
          <a:p>
            <a:pPr algn="ctr"/>
            <a:r>
              <a:rPr lang="en-US" dirty="0">
                <a:latin typeface="Calibri"/>
                <a:cs typeface="Calibri"/>
              </a:rPr>
              <a:t>-12</a:t>
            </a:r>
          </a:p>
        </p:txBody>
      </p:sp>
      <p:cxnSp>
        <p:nvCxnSpPr>
          <p:cNvPr id="14" name="AutoShape 14"/>
          <p:cNvCxnSpPr>
            <a:cxnSpLocks noChangeShapeType="1"/>
            <a:stCxn id="10" idx="4"/>
            <a:endCxn id="13" idx="0"/>
          </p:cNvCxnSpPr>
          <p:nvPr/>
        </p:nvCxnSpPr>
        <p:spPr bwMode="auto">
          <a:xfrm>
            <a:off x="6600825" y="2663190"/>
            <a:ext cx="982980" cy="880110"/>
          </a:xfrm>
          <a:prstGeom prst="straightConnector1">
            <a:avLst/>
          </a:prstGeom>
          <a:noFill/>
          <a:ln w="9525">
            <a:solidFill>
              <a:schemeClr val="tx1"/>
            </a:solidFill>
            <a:round/>
            <a:headEnd/>
            <a:tailEnd type="triangle" w="lg" len="lg"/>
          </a:ln>
        </p:spPr>
      </p:cxnSp>
      <p:sp>
        <p:nvSpPr>
          <p:cNvPr id="19" name="TextBox 18"/>
          <p:cNvSpPr txBox="1"/>
          <p:nvPr/>
        </p:nvSpPr>
        <p:spPr>
          <a:xfrm>
            <a:off x="5657850" y="2857500"/>
            <a:ext cx="628650" cy="323165"/>
          </a:xfrm>
          <a:prstGeom prst="rect">
            <a:avLst/>
          </a:prstGeom>
          <a:noFill/>
        </p:spPr>
        <p:txBody>
          <a:bodyPr wrap="square" rtlCol="0">
            <a:spAutoFit/>
          </a:bodyPr>
          <a:lstStyle/>
          <a:p>
            <a:r>
              <a:rPr lang="en-US" sz="1500" dirty="0">
                <a:latin typeface="Calibri"/>
                <a:cs typeface="Calibri"/>
              </a:rPr>
              <a:t>1/2</a:t>
            </a:r>
          </a:p>
        </p:txBody>
      </p:sp>
      <p:sp>
        <p:nvSpPr>
          <p:cNvPr id="20" name="TextBox 19"/>
          <p:cNvSpPr txBox="1"/>
          <p:nvPr/>
        </p:nvSpPr>
        <p:spPr>
          <a:xfrm>
            <a:off x="6172200" y="3028950"/>
            <a:ext cx="628650" cy="323165"/>
          </a:xfrm>
          <a:prstGeom prst="rect">
            <a:avLst/>
          </a:prstGeom>
          <a:noFill/>
        </p:spPr>
        <p:txBody>
          <a:bodyPr wrap="square" rtlCol="0">
            <a:spAutoFit/>
          </a:bodyPr>
          <a:lstStyle/>
          <a:p>
            <a:r>
              <a:rPr lang="en-US" sz="1500" dirty="0">
                <a:latin typeface="Calibri"/>
                <a:cs typeface="Calibri"/>
              </a:rPr>
              <a:t>1/3</a:t>
            </a:r>
          </a:p>
        </p:txBody>
      </p:sp>
      <p:sp>
        <p:nvSpPr>
          <p:cNvPr id="21" name="TextBox 20"/>
          <p:cNvSpPr txBox="1"/>
          <p:nvPr/>
        </p:nvSpPr>
        <p:spPr>
          <a:xfrm>
            <a:off x="7143750" y="2857500"/>
            <a:ext cx="628650" cy="323165"/>
          </a:xfrm>
          <a:prstGeom prst="rect">
            <a:avLst/>
          </a:prstGeom>
          <a:noFill/>
        </p:spPr>
        <p:txBody>
          <a:bodyPr wrap="square" rtlCol="0">
            <a:spAutoFit/>
          </a:bodyPr>
          <a:lstStyle/>
          <a:p>
            <a:r>
              <a:rPr lang="en-US" sz="1500" dirty="0">
                <a:latin typeface="Calibri"/>
                <a:cs typeface="Calibri"/>
              </a:rPr>
              <a:t>1/6</a:t>
            </a:r>
          </a:p>
        </p:txBody>
      </p:sp>
      <p:sp>
        <p:nvSpPr>
          <p:cNvPr id="25" name="TextBox 24"/>
          <p:cNvSpPr txBox="1"/>
          <p:nvPr/>
        </p:nvSpPr>
        <p:spPr>
          <a:xfrm>
            <a:off x="1600200" y="4572000"/>
            <a:ext cx="5829300" cy="369332"/>
          </a:xfrm>
          <a:prstGeom prst="rect">
            <a:avLst/>
          </a:prstGeom>
          <a:noFill/>
        </p:spPr>
        <p:txBody>
          <a:bodyPr wrap="square" rtlCol="0">
            <a:spAutoFit/>
          </a:bodyPr>
          <a:lstStyle/>
          <a:p>
            <a:pPr algn="ctr"/>
            <a:r>
              <a:rPr lang="en-US" dirty="0">
                <a:latin typeface="Calibri" pitchFamily="34" charset="0"/>
              </a:rPr>
              <a:t>v = (1/2) (8) + (1/3) (24) + (1/6) (-12) = 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10" grpId="0" animBg="1"/>
      <p:bldP spid="11" grpId="0" animBg="1"/>
      <p:bldP spid="12" grpId="0" animBg="1"/>
      <p:bldP spid="13" grpId="0" animBg="1"/>
      <p:bldP spid="19" grpId="0"/>
      <p:bldP spid="20" grpId="0"/>
      <p:bldP spid="21" grpId="0"/>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t>Expectimax Example</a:t>
            </a:r>
          </a:p>
        </p:txBody>
      </p:sp>
      <p:grpSp>
        <p:nvGrpSpPr>
          <p:cNvPr id="51" name="Group 50"/>
          <p:cNvGrpSpPr/>
          <p:nvPr/>
        </p:nvGrpSpPr>
        <p:grpSpPr>
          <a:xfrm>
            <a:off x="1314450" y="2011680"/>
            <a:ext cx="6477000" cy="2960370"/>
            <a:chOff x="1219200" y="1992630"/>
            <a:chExt cx="6477000" cy="2960370"/>
          </a:xfrm>
        </p:grpSpPr>
        <p:sp>
          <p:nvSpPr>
            <p:cNvPr id="6149" name="AutoShape 4"/>
            <p:cNvSpPr>
              <a:spLocks noChangeArrowheads="1"/>
            </p:cNvSpPr>
            <p:nvPr/>
          </p:nvSpPr>
          <p:spPr bwMode="auto">
            <a:xfrm>
              <a:off x="4133850" y="1992630"/>
              <a:ext cx="652463" cy="521970"/>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350"/>
            </a:p>
          </p:txBody>
        </p:sp>
        <p:grpSp>
          <p:nvGrpSpPr>
            <p:cNvPr id="6150" name="Group 60"/>
            <p:cNvGrpSpPr>
              <a:grpSpLocks/>
            </p:cNvGrpSpPr>
            <p:nvPr/>
          </p:nvGrpSpPr>
          <p:grpSpPr bwMode="auto">
            <a:xfrm>
              <a:off x="1981200" y="3765550"/>
              <a:ext cx="381000" cy="1187450"/>
              <a:chOff x="1981200" y="3765550"/>
              <a:chExt cx="381000" cy="1187450"/>
            </a:xfrm>
          </p:grpSpPr>
          <p:cxnSp>
            <p:nvCxnSpPr>
              <p:cNvPr id="6190" name="AutoShape 13"/>
              <p:cNvCxnSpPr>
                <a:cxnSpLocks noChangeShapeType="1"/>
                <a:stCxn id="6182"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6191" name="Rectangle 7"/>
              <p:cNvSpPr>
                <a:spLocks noChangeArrowheads="1"/>
              </p:cNvSpPr>
              <p:nvPr/>
            </p:nvSpPr>
            <p:spPr bwMode="auto">
              <a:xfrm>
                <a:off x="198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350"/>
                  <a:t>12</a:t>
                </a:r>
              </a:p>
            </p:txBody>
          </p:sp>
        </p:grpSp>
        <p:grpSp>
          <p:nvGrpSpPr>
            <p:cNvPr id="6151" name="Group 61"/>
            <p:cNvGrpSpPr>
              <a:grpSpLocks/>
            </p:cNvGrpSpPr>
            <p:nvPr/>
          </p:nvGrpSpPr>
          <p:grpSpPr bwMode="auto">
            <a:xfrm>
              <a:off x="2173288" y="3765550"/>
              <a:ext cx="950912" cy="1187450"/>
              <a:chOff x="2173288" y="3765550"/>
              <a:chExt cx="950912" cy="1187450"/>
            </a:xfrm>
          </p:grpSpPr>
          <p:cxnSp>
            <p:nvCxnSpPr>
              <p:cNvPr id="6188" name="AutoShape 17"/>
              <p:cNvCxnSpPr>
                <a:cxnSpLocks noChangeShapeType="1"/>
                <a:stCxn id="6182"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6189" name="Rectangle 7"/>
              <p:cNvSpPr>
                <a:spLocks noChangeArrowheads="1"/>
              </p:cNvSpPr>
              <p:nvPr/>
            </p:nvSpPr>
            <p:spPr bwMode="auto">
              <a:xfrm>
                <a:off x="274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350"/>
                  <a:t>9</a:t>
                </a:r>
              </a:p>
            </p:txBody>
          </p:sp>
        </p:grpSp>
        <p:grpSp>
          <p:nvGrpSpPr>
            <p:cNvPr id="6152" name="Group 64"/>
            <p:cNvGrpSpPr>
              <a:grpSpLocks/>
            </p:cNvGrpSpPr>
            <p:nvPr/>
          </p:nvGrpSpPr>
          <p:grpSpPr bwMode="auto">
            <a:xfrm>
              <a:off x="6553200" y="3765550"/>
              <a:ext cx="381000" cy="1187450"/>
              <a:chOff x="6553200" y="3765550"/>
              <a:chExt cx="381000" cy="1187450"/>
            </a:xfrm>
          </p:grpSpPr>
          <p:cxnSp>
            <p:nvCxnSpPr>
              <p:cNvPr id="6186" name="AutoShape 33"/>
              <p:cNvCxnSpPr>
                <a:cxnSpLocks noChangeShapeType="1"/>
              </p:cNvCxnSpPr>
              <p:nvPr/>
            </p:nvCxnSpPr>
            <p:spPr bwMode="auto">
              <a:xfrm>
                <a:off x="6745288" y="3765550"/>
                <a:ext cx="1588" cy="806450"/>
              </a:xfrm>
              <a:prstGeom prst="straightConnector1">
                <a:avLst/>
              </a:prstGeom>
              <a:noFill/>
              <a:ln w="19050">
                <a:solidFill>
                  <a:schemeClr val="tx1"/>
                </a:solidFill>
                <a:round/>
                <a:headEnd/>
                <a:tailEnd type="triangle" w="lg" len="lg"/>
              </a:ln>
            </p:spPr>
          </p:cxnSp>
          <p:sp>
            <p:nvSpPr>
              <p:cNvPr id="6187" name="Rectangle 7"/>
              <p:cNvSpPr>
                <a:spLocks noChangeArrowheads="1"/>
              </p:cNvSpPr>
              <p:nvPr/>
            </p:nvSpPr>
            <p:spPr bwMode="auto">
              <a:xfrm>
                <a:off x="655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350"/>
                  <a:t>6</a:t>
                </a:r>
              </a:p>
            </p:txBody>
          </p:sp>
        </p:grpSp>
        <p:grpSp>
          <p:nvGrpSpPr>
            <p:cNvPr id="6153" name="Group 65"/>
            <p:cNvGrpSpPr>
              <a:grpSpLocks/>
            </p:cNvGrpSpPr>
            <p:nvPr/>
          </p:nvGrpSpPr>
          <p:grpSpPr bwMode="auto">
            <a:xfrm>
              <a:off x="6745288" y="3765550"/>
              <a:ext cx="950912" cy="1187450"/>
              <a:chOff x="6745288" y="3765550"/>
              <a:chExt cx="950912" cy="1187450"/>
            </a:xfrm>
          </p:grpSpPr>
          <p:cxnSp>
            <p:nvCxnSpPr>
              <p:cNvPr id="6184" name="AutoShape 37"/>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6185" name="Rectangle 7"/>
              <p:cNvSpPr>
                <a:spLocks noChangeArrowheads="1"/>
              </p:cNvSpPr>
              <p:nvPr/>
            </p:nvSpPr>
            <p:spPr bwMode="auto">
              <a:xfrm>
                <a:off x="731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350"/>
                  <a:t>0</a:t>
                </a:r>
              </a:p>
            </p:txBody>
          </p:sp>
        </p:grpSp>
        <p:grpSp>
          <p:nvGrpSpPr>
            <p:cNvPr id="6154" name="Group 51"/>
            <p:cNvGrpSpPr>
              <a:grpSpLocks/>
            </p:cNvGrpSpPr>
            <p:nvPr/>
          </p:nvGrpSpPr>
          <p:grpSpPr bwMode="auto">
            <a:xfrm>
              <a:off x="1984375" y="2514600"/>
              <a:ext cx="2475707" cy="1250950"/>
              <a:chOff x="1984375" y="2514601"/>
              <a:chExt cx="2475709" cy="1250949"/>
            </a:xfrm>
          </p:grpSpPr>
          <p:sp>
            <p:nvSpPr>
              <p:cNvPr id="6182"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350"/>
              </a:p>
            </p:txBody>
          </p:sp>
          <p:cxnSp>
            <p:nvCxnSpPr>
              <p:cNvPr id="6183" name="AutoShape 7"/>
              <p:cNvCxnSpPr>
                <a:cxnSpLocks noChangeShapeType="1"/>
                <a:stCxn id="6149" idx="3"/>
                <a:endCxn id="6167" idx="0"/>
              </p:cNvCxnSpPr>
              <p:nvPr/>
            </p:nvCxnSpPr>
            <p:spPr bwMode="auto">
              <a:xfrm flipH="1">
                <a:off x="2171700" y="2514601"/>
                <a:ext cx="2288384" cy="838199"/>
              </a:xfrm>
              <a:prstGeom prst="straightConnector1">
                <a:avLst/>
              </a:prstGeom>
              <a:noFill/>
              <a:ln w="19050">
                <a:solidFill>
                  <a:schemeClr val="tx1"/>
                </a:solidFill>
                <a:round/>
                <a:headEnd/>
                <a:tailEnd type="triangle" w="lg" len="lg"/>
              </a:ln>
            </p:spPr>
          </p:cxnSp>
        </p:grpSp>
        <p:cxnSp>
          <p:nvCxnSpPr>
            <p:cNvPr id="6155" name="AutoShape 9"/>
            <p:cNvCxnSpPr>
              <a:cxnSpLocks noChangeShapeType="1"/>
              <a:stCxn id="6182"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6156" name="Rectangle 7"/>
            <p:cNvSpPr>
              <a:spLocks noChangeArrowheads="1"/>
            </p:cNvSpPr>
            <p:nvPr/>
          </p:nvSpPr>
          <p:spPr bwMode="auto">
            <a:xfrm>
              <a:off x="1219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350" dirty="0"/>
                <a:t>3</a:t>
              </a:r>
            </a:p>
          </p:txBody>
        </p:sp>
        <p:cxnSp>
          <p:nvCxnSpPr>
            <p:cNvPr id="6157" name="AutoShape 21"/>
            <p:cNvCxnSpPr>
              <a:cxnSpLocks noChangeShapeType="1"/>
            </p:cNvCxnSpPr>
            <p:nvPr/>
          </p:nvCxnSpPr>
          <p:spPr bwMode="auto">
            <a:xfrm rot="5400000">
              <a:off x="4304507" y="2666206"/>
              <a:ext cx="304800" cy="1587"/>
            </a:xfrm>
            <a:prstGeom prst="straightConnector1">
              <a:avLst/>
            </a:prstGeom>
            <a:noFill/>
            <a:ln w="19050">
              <a:solidFill>
                <a:schemeClr val="tx1"/>
              </a:solidFill>
              <a:round/>
              <a:headEnd/>
              <a:tailEnd/>
            </a:ln>
          </p:spPr>
        </p:cxnSp>
        <p:cxnSp>
          <p:nvCxnSpPr>
            <p:cNvPr id="6158" name="AutoShape 21"/>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6159" name="Group 59"/>
            <p:cNvGrpSpPr>
              <a:grpSpLocks/>
            </p:cNvGrpSpPr>
            <p:nvPr/>
          </p:nvGrpSpPr>
          <p:grpSpPr bwMode="auto">
            <a:xfrm>
              <a:off x="4270375" y="2514600"/>
              <a:ext cx="381000" cy="1235075"/>
              <a:chOff x="4270375" y="2514601"/>
              <a:chExt cx="381000" cy="1235074"/>
            </a:xfrm>
          </p:grpSpPr>
          <p:sp>
            <p:nvSpPr>
              <p:cNvPr id="6180"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350"/>
              </a:p>
            </p:txBody>
          </p:sp>
          <p:cxnSp>
            <p:nvCxnSpPr>
              <p:cNvPr id="6181" name="AutoShape 21"/>
              <p:cNvCxnSpPr>
                <a:cxnSpLocks noChangeShapeType="1"/>
                <a:stCxn id="6149" idx="3"/>
                <a:endCxn id="6165" idx="0"/>
              </p:cNvCxnSpPr>
              <p:nvPr/>
            </p:nvCxnSpPr>
            <p:spPr bwMode="auto">
              <a:xfrm flipH="1">
                <a:off x="4457700" y="2514601"/>
                <a:ext cx="2382" cy="761999"/>
              </a:xfrm>
              <a:prstGeom prst="straightConnector1">
                <a:avLst/>
              </a:prstGeom>
              <a:noFill/>
              <a:ln w="19050">
                <a:solidFill>
                  <a:schemeClr val="tx1"/>
                </a:solidFill>
                <a:round/>
                <a:headEnd/>
                <a:tailEnd type="triangle" w="lg" len="lg"/>
              </a:ln>
            </p:spPr>
          </p:cxnSp>
        </p:grpSp>
        <p:grpSp>
          <p:nvGrpSpPr>
            <p:cNvPr id="6160" name="Group 58"/>
            <p:cNvGrpSpPr>
              <a:grpSpLocks/>
            </p:cNvGrpSpPr>
            <p:nvPr/>
          </p:nvGrpSpPr>
          <p:grpSpPr bwMode="auto">
            <a:xfrm>
              <a:off x="3505200" y="3762375"/>
              <a:ext cx="954088" cy="1190625"/>
              <a:chOff x="3505200" y="3762375"/>
              <a:chExt cx="954088" cy="1190625"/>
            </a:xfrm>
          </p:grpSpPr>
          <p:cxnSp>
            <p:nvCxnSpPr>
              <p:cNvPr id="6177" name="AutoShape 23"/>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6178" name="Rectangle 7"/>
              <p:cNvSpPr>
                <a:spLocks noChangeArrowheads="1"/>
              </p:cNvSpPr>
              <p:nvPr/>
            </p:nvSpPr>
            <p:spPr bwMode="auto">
              <a:xfrm>
                <a:off x="350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350"/>
                  <a:t>2</a:t>
                </a:r>
              </a:p>
            </p:txBody>
          </p:sp>
          <p:cxnSp>
            <p:nvCxnSpPr>
              <p:cNvPr id="6179" name="AutoShape 21"/>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grpSp>
          <p:nvGrpSpPr>
            <p:cNvPr id="6161" name="Group 61"/>
            <p:cNvGrpSpPr>
              <a:grpSpLocks/>
            </p:cNvGrpSpPr>
            <p:nvPr/>
          </p:nvGrpSpPr>
          <p:grpSpPr bwMode="auto">
            <a:xfrm>
              <a:off x="4460082" y="2514600"/>
              <a:ext cx="2477296" cy="1250950"/>
              <a:chOff x="4460079" y="2514600"/>
              <a:chExt cx="2477296" cy="1250950"/>
            </a:xfrm>
          </p:grpSpPr>
          <p:sp>
            <p:nvSpPr>
              <p:cNvPr id="6175"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350"/>
              </a:p>
            </p:txBody>
          </p:sp>
          <p:cxnSp>
            <p:nvCxnSpPr>
              <p:cNvPr id="6176" name="AutoShape 27"/>
              <p:cNvCxnSpPr>
                <a:cxnSpLocks noChangeShapeType="1"/>
                <a:stCxn id="6149" idx="3"/>
                <a:endCxn id="6166" idx="0"/>
              </p:cNvCxnSpPr>
              <p:nvPr/>
            </p:nvCxnSpPr>
            <p:spPr bwMode="auto">
              <a:xfrm>
                <a:off x="4460079" y="2514600"/>
                <a:ext cx="2283618" cy="838200"/>
              </a:xfrm>
              <a:prstGeom prst="straightConnector1">
                <a:avLst/>
              </a:prstGeom>
              <a:noFill/>
              <a:ln w="19050">
                <a:solidFill>
                  <a:schemeClr val="tx1"/>
                </a:solidFill>
                <a:round/>
                <a:headEnd/>
                <a:tailEnd type="triangle" w="lg" len="lg"/>
              </a:ln>
            </p:spPr>
          </p:cxnSp>
        </p:grpSp>
        <p:grpSp>
          <p:nvGrpSpPr>
            <p:cNvPr id="6162" name="Group 60"/>
            <p:cNvGrpSpPr>
              <a:grpSpLocks/>
            </p:cNvGrpSpPr>
            <p:nvPr/>
          </p:nvGrpSpPr>
          <p:grpSpPr bwMode="auto">
            <a:xfrm>
              <a:off x="5791200" y="3762375"/>
              <a:ext cx="954088" cy="1190625"/>
              <a:chOff x="5791200" y="3762375"/>
              <a:chExt cx="954088" cy="1190625"/>
            </a:xfrm>
          </p:grpSpPr>
          <p:cxnSp>
            <p:nvCxnSpPr>
              <p:cNvPr id="6172" name="AutoShape 29"/>
              <p:cNvCxnSpPr>
                <a:cxnSpLocks noChangeShapeType="1"/>
              </p:cNvCxnSpPr>
              <p:nvPr/>
            </p:nvCxnSpPr>
            <p:spPr bwMode="auto">
              <a:xfrm flipH="1">
                <a:off x="5984875" y="3765550"/>
                <a:ext cx="760413" cy="822325"/>
              </a:xfrm>
              <a:prstGeom prst="straightConnector1">
                <a:avLst/>
              </a:prstGeom>
              <a:noFill/>
              <a:ln w="19050">
                <a:solidFill>
                  <a:schemeClr val="tx1"/>
                </a:solidFill>
                <a:round/>
                <a:headEnd/>
                <a:tailEnd type="triangle" w="lg" len="lg"/>
              </a:ln>
            </p:spPr>
          </p:cxnSp>
          <p:sp>
            <p:nvSpPr>
              <p:cNvPr id="6173" name="Rectangle 7"/>
              <p:cNvSpPr>
                <a:spLocks noChangeArrowheads="1"/>
              </p:cNvSpPr>
              <p:nvPr/>
            </p:nvSpPr>
            <p:spPr bwMode="auto">
              <a:xfrm>
                <a:off x="579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350"/>
                  <a:t>15</a:t>
                </a:r>
              </a:p>
            </p:txBody>
          </p:sp>
          <p:cxnSp>
            <p:nvCxnSpPr>
              <p:cNvPr id="6174" name="AutoShape 21"/>
              <p:cNvCxnSpPr>
                <a:cxnSpLocks noChangeShapeType="1"/>
              </p:cNvCxnSpPr>
              <p:nvPr/>
            </p:nvCxnSpPr>
            <p:spPr bwMode="auto">
              <a:xfrm rot="5400000">
                <a:off x="6592094" y="3913981"/>
                <a:ext cx="304800" cy="1588"/>
              </a:xfrm>
              <a:prstGeom prst="straightConnector1">
                <a:avLst/>
              </a:prstGeom>
              <a:noFill/>
              <a:ln w="19050">
                <a:solidFill>
                  <a:schemeClr val="tx1"/>
                </a:solidFill>
                <a:round/>
                <a:headEnd/>
                <a:tailEnd/>
              </a:ln>
            </p:spPr>
          </p:cxnSp>
        </p:grpSp>
        <p:grpSp>
          <p:nvGrpSpPr>
            <p:cNvPr id="6163" name="Group 64"/>
            <p:cNvGrpSpPr>
              <a:grpSpLocks/>
            </p:cNvGrpSpPr>
            <p:nvPr/>
          </p:nvGrpSpPr>
          <p:grpSpPr bwMode="auto">
            <a:xfrm>
              <a:off x="4267200" y="3765550"/>
              <a:ext cx="381000" cy="1187450"/>
              <a:chOff x="6553200" y="3765550"/>
              <a:chExt cx="381000" cy="1187450"/>
            </a:xfrm>
          </p:grpSpPr>
          <p:cxnSp>
            <p:nvCxnSpPr>
              <p:cNvPr id="6170" name="AutoShape 33"/>
              <p:cNvCxnSpPr>
                <a:cxnSpLocks noChangeShapeType="1"/>
              </p:cNvCxnSpPr>
              <p:nvPr/>
            </p:nvCxnSpPr>
            <p:spPr bwMode="auto">
              <a:xfrm flipH="1">
                <a:off x="6745288" y="3765550"/>
                <a:ext cx="1" cy="818173"/>
              </a:xfrm>
              <a:prstGeom prst="straightConnector1">
                <a:avLst/>
              </a:prstGeom>
              <a:noFill/>
              <a:ln w="19050">
                <a:solidFill>
                  <a:schemeClr val="tx1"/>
                </a:solidFill>
                <a:round/>
                <a:headEnd/>
                <a:tailEnd type="triangle" w="lg" len="lg"/>
              </a:ln>
            </p:spPr>
          </p:cxnSp>
          <p:sp>
            <p:nvSpPr>
              <p:cNvPr id="6171" name="Rectangle 7"/>
              <p:cNvSpPr>
                <a:spLocks noChangeArrowheads="1"/>
              </p:cNvSpPr>
              <p:nvPr/>
            </p:nvSpPr>
            <p:spPr bwMode="auto">
              <a:xfrm>
                <a:off x="655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350"/>
                  <a:t>4</a:t>
                </a:r>
              </a:p>
            </p:txBody>
          </p:sp>
        </p:grpSp>
        <p:grpSp>
          <p:nvGrpSpPr>
            <p:cNvPr id="6164" name="Group 65"/>
            <p:cNvGrpSpPr>
              <a:grpSpLocks/>
            </p:cNvGrpSpPr>
            <p:nvPr/>
          </p:nvGrpSpPr>
          <p:grpSpPr bwMode="auto">
            <a:xfrm>
              <a:off x="4459288" y="3765550"/>
              <a:ext cx="950912" cy="1187450"/>
              <a:chOff x="6745288" y="3765550"/>
              <a:chExt cx="950912" cy="1187450"/>
            </a:xfrm>
          </p:grpSpPr>
          <p:cxnSp>
            <p:nvCxnSpPr>
              <p:cNvPr id="6168" name="AutoShape 37"/>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6169" name="Rectangle 7"/>
              <p:cNvSpPr>
                <a:spLocks noChangeArrowheads="1"/>
              </p:cNvSpPr>
              <p:nvPr/>
            </p:nvSpPr>
            <p:spPr bwMode="auto">
              <a:xfrm>
                <a:off x="731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350"/>
                  <a:t>6</a:t>
                </a:r>
              </a:p>
            </p:txBody>
          </p:sp>
        </p:grpSp>
        <p:sp>
          <p:nvSpPr>
            <p:cNvPr id="6165" name="Oval 11"/>
            <p:cNvSpPr>
              <a:spLocks noChangeArrowheads="1"/>
            </p:cNvSpPr>
            <p:nvPr/>
          </p:nvSpPr>
          <p:spPr bwMode="auto">
            <a:xfrm>
              <a:off x="4191000" y="3276600"/>
              <a:ext cx="533400" cy="533400"/>
            </a:xfrm>
            <a:prstGeom prst="ellipse">
              <a:avLst/>
            </a:prstGeom>
            <a:solidFill>
              <a:srgbClr val="B5EDC2"/>
            </a:solidFill>
            <a:ln w="19050">
              <a:solidFill>
                <a:schemeClr val="tx1"/>
              </a:solidFill>
              <a:round/>
              <a:headEnd/>
              <a:tailEnd/>
            </a:ln>
          </p:spPr>
          <p:txBody>
            <a:bodyPr wrap="none" anchor="ctr"/>
            <a:lstStyle/>
            <a:p>
              <a:endParaRPr lang="en-US" sz="1350"/>
            </a:p>
          </p:txBody>
        </p:sp>
        <p:sp>
          <p:nvSpPr>
            <p:cNvPr id="6166" name="Oval 11"/>
            <p:cNvSpPr>
              <a:spLocks noChangeArrowheads="1"/>
            </p:cNvSpPr>
            <p:nvPr/>
          </p:nvSpPr>
          <p:spPr bwMode="auto">
            <a:xfrm>
              <a:off x="6477000" y="3352800"/>
              <a:ext cx="533400" cy="533400"/>
            </a:xfrm>
            <a:prstGeom prst="ellipse">
              <a:avLst/>
            </a:prstGeom>
            <a:solidFill>
              <a:srgbClr val="B5EDC2"/>
            </a:solidFill>
            <a:ln w="19050">
              <a:solidFill>
                <a:schemeClr val="tx1"/>
              </a:solidFill>
              <a:round/>
              <a:headEnd/>
              <a:tailEnd/>
            </a:ln>
          </p:spPr>
          <p:txBody>
            <a:bodyPr wrap="none" anchor="ctr"/>
            <a:lstStyle/>
            <a:p>
              <a:endParaRPr lang="en-US" sz="1350"/>
            </a:p>
          </p:txBody>
        </p:sp>
        <p:sp>
          <p:nvSpPr>
            <p:cNvPr id="6167" name="Oval 11"/>
            <p:cNvSpPr>
              <a:spLocks noChangeArrowheads="1"/>
            </p:cNvSpPr>
            <p:nvPr/>
          </p:nvSpPr>
          <p:spPr bwMode="auto">
            <a:xfrm>
              <a:off x="1905000" y="3352800"/>
              <a:ext cx="533400" cy="533400"/>
            </a:xfrm>
            <a:prstGeom prst="ellipse">
              <a:avLst/>
            </a:prstGeom>
            <a:solidFill>
              <a:srgbClr val="B5EDC2"/>
            </a:solidFill>
            <a:ln w="19050">
              <a:solidFill>
                <a:schemeClr val="tx1"/>
              </a:solidFill>
              <a:round/>
              <a:headEnd/>
              <a:tailEnd/>
            </a:ln>
          </p:spPr>
          <p:txBody>
            <a:bodyPr wrap="none" anchor="ctr"/>
            <a:lstStyle/>
            <a:p>
              <a:endParaRPr lang="en-US" sz="135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5" descr="fig0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9300" y="152400"/>
            <a:ext cx="1816100"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2226" name="Rectangle 2"/>
          <p:cNvSpPr>
            <a:spLocks noGrp="1" noChangeArrowheads="1"/>
          </p:cNvSpPr>
          <p:nvPr>
            <p:ph type="title"/>
          </p:nvPr>
        </p:nvSpPr>
        <p:spPr>
          <a:xfrm>
            <a:off x="838200" y="152400"/>
            <a:ext cx="7772400" cy="1143000"/>
          </a:xfrm>
        </p:spPr>
        <p:txBody>
          <a:bodyPr/>
          <a:lstStyle/>
          <a:p>
            <a:r>
              <a:rPr lang="en-US">
                <a:latin typeface="Times New Roman" charset="0"/>
                <a:ea typeface="ＭＳ Ｐゴシック" charset="0"/>
                <a:cs typeface="ＭＳ Ｐゴシック" charset="0"/>
              </a:rPr>
              <a:t>Game trees</a:t>
            </a:r>
          </a:p>
        </p:txBody>
      </p:sp>
      <p:sp>
        <p:nvSpPr>
          <p:cNvPr id="52227" name="Rectangle 3"/>
          <p:cNvSpPr>
            <a:spLocks noGrp="1" noChangeArrowheads="1"/>
          </p:cNvSpPr>
          <p:nvPr>
            <p:ph type="body" idx="1"/>
          </p:nvPr>
        </p:nvSpPr>
        <p:spPr>
          <a:xfrm>
            <a:off x="609600" y="1295400"/>
            <a:ext cx="7772400" cy="5334000"/>
          </a:xfrm>
        </p:spPr>
        <p:txBody>
          <a:bodyPr/>
          <a:lstStyle/>
          <a:p>
            <a:r>
              <a:rPr lang="en-US" sz="2800" dirty="0">
                <a:solidFill>
                  <a:srgbClr val="000000"/>
                </a:solidFill>
                <a:latin typeface="Times New Roman" charset="0"/>
                <a:ea typeface="ＭＳ Ｐゴシック" charset="0"/>
                <a:cs typeface="ＭＳ Ｐゴシック" charset="0"/>
              </a:rPr>
              <a:t>Problem spaces for typical games are trees</a:t>
            </a:r>
          </a:p>
          <a:p>
            <a:r>
              <a:rPr lang="en-US" sz="2800" dirty="0">
                <a:solidFill>
                  <a:srgbClr val="000000"/>
                </a:solidFill>
                <a:latin typeface="Times New Roman" charset="0"/>
                <a:ea typeface="ＭＳ Ｐゴシック" charset="0"/>
                <a:cs typeface="ＭＳ Ｐゴシック" charset="0"/>
              </a:rPr>
              <a:t>Root node is current board configuration; player must decide best single move to make next</a:t>
            </a:r>
          </a:p>
          <a:p>
            <a:r>
              <a:rPr lang="en-US" sz="2800" b="1" dirty="0">
                <a:solidFill>
                  <a:srgbClr val="000000"/>
                </a:solidFill>
                <a:latin typeface="Times New Roman" charset="0"/>
                <a:ea typeface="ＭＳ Ｐゴシック" charset="0"/>
                <a:cs typeface="ＭＳ Ｐゴシック" charset="0"/>
              </a:rPr>
              <a:t>Static evaluator function</a:t>
            </a:r>
            <a:r>
              <a:rPr lang="en-US" sz="2800" dirty="0">
                <a:solidFill>
                  <a:srgbClr val="000000"/>
                </a:solidFill>
                <a:latin typeface="Times New Roman" charset="0"/>
                <a:ea typeface="ＭＳ Ｐゴシック" charset="0"/>
                <a:cs typeface="ＭＳ Ｐゴシック" charset="0"/>
              </a:rPr>
              <a:t> rates board position </a:t>
            </a:r>
            <a:r>
              <a:rPr lang="en-US" sz="2800" b="1" dirty="0">
                <a:solidFill>
                  <a:srgbClr val="000000"/>
                </a:solidFill>
                <a:latin typeface="Times New Roman" charset="0"/>
                <a:ea typeface="ＭＳ Ｐゴシック" charset="0"/>
                <a:cs typeface="ＭＳ Ｐゴシック" charset="0"/>
              </a:rPr>
              <a:t>f(board):</a:t>
            </a:r>
            <a:r>
              <a:rPr lang="en-US" sz="2800" dirty="0">
                <a:solidFill>
                  <a:srgbClr val="000000"/>
                </a:solidFill>
                <a:latin typeface="Times New Roman" charset="0"/>
                <a:ea typeface="ＭＳ Ｐゴシック" charset="0"/>
                <a:cs typeface="ＭＳ Ｐゴシック" charset="0"/>
              </a:rPr>
              <a:t>real,  &gt; 0 for me; &lt; 0 for opponent</a:t>
            </a:r>
          </a:p>
          <a:p>
            <a:r>
              <a:rPr lang="en-US" sz="2800" dirty="0">
                <a:solidFill>
                  <a:srgbClr val="000000"/>
                </a:solidFill>
                <a:latin typeface="Times New Roman" charset="0"/>
                <a:ea typeface="ＭＳ Ｐゴシック" charset="0"/>
                <a:cs typeface="ＭＳ Ｐゴシック" charset="0"/>
              </a:rPr>
              <a:t>Arcs represent possible legal moves for a player </a:t>
            </a:r>
          </a:p>
          <a:p>
            <a:r>
              <a:rPr lang="en-US" sz="2800" dirty="0">
                <a:solidFill>
                  <a:srgbClr val="000000"/>
                </a:solidFill>
                <a:latin typeface="Times New Roman" charset="0"/>
                <a:ea typeface="ＭＳ Ｐゴシック" charset="0"/>
                <a:cs typeface="ＭＳ Ｐゴシック" charset="0"/>
              </a:rPr>
              <a:t>If </a:t>
            </a:r>
            <a:r>
              <a:rPr lang="en-US" sz="2800" b="1" dirty="0">
                <a:solidFill>
                  <a:srgbClr val="000000"/>
                </a:solidFill>
                <a:latin typeface="Times New Roman" charset="0"/>
                <a:ea typeface="ＭＳ Ｐゴシック" charset="0"/>
                <a:cs typeface="ＭＳ Ｐゴシック" charset="0"/>
              </a:rPr>
              <a:t>my turn</a:t>
            </a:r>
            <a:r>
              <a:rPr lang="en-US" sz="2800" dirty="0">
                <a:solidFill>
                  <a:srgbClr val="000000"/>
                </a:solidFill>
                <a:latin typeface="Times New Roman" charset="0"/>
                <a:ea typeface="ＭＳ Ｐゴシック" charset="0"/>
                <a:cs typeface="ＭＳ Ｐゴシック" charset="0"/>
              </a:rPr>
              <a:t> to move, then root is labeled a "</a:t>
            </a:r>
            <a:r>
              <a:rPr lang="en-US" sz="2800" b="1" dirty="0">
                <a:solidFill>
                  <a:srgbClr val="000000"/>
                </a:solidFill>
                <a:latin typeface="Times New Roman" charset="0"/>
                <a:ea typeface="ＭＳ Ｐゴシック" charset="0"/>
                <a:cs typeface="ＭＳ Ｐゴシック" charset="0"/>
              </a:rPr>
              <a:t>MAX</a:t>
            </a:r>
            <a:r>
              <a:rPr lang="en-US" sz="2800" dirty="0">
                <a:solidFill>
                  <a:srgbClr val="000000"/>
                </a:solidFill>
                <a:latin typeface="Times New Roman" charset="0"/>
                <a:ea typeface="ＭＳ Ｐゴシック" charset="0"/>
                <a:cs typeface="ＭＳ Ｐゴシック" charset="0"/>
              </a:rPr>
              <a:t>" node; otherwise it’s a "</a:t>
            </a:r>
            <a:r>
              <a:rPr lang="en-US" sz="2800" b="1" dirty="0">
                <a:solidFill>
                  <a:srgbClr val="000000"/>
                </a:solidFill>
                <a:latin typeface="Times New Roman" charset="0"/>
                <a:ea typeface="ＭＳ Ｐゴシック" charset="0"/>
                <a:cs typeface="ＭＳ Ｐゴシック" charset="0"/>
              </a:rPr>
              <a:t>MIN</a:t>
            </a:r>
            <a:r>
              <a:rPr lang="en-US" sz="2800" dirty="0">
                <a:solidFill>
                  <a:srgbClr val="000000"/>
                </a:solidFill>
                <a:latin typeface="Times New Roman" charset="0"/>
                <a:ea typeface="ＭＳ Ｐゴシック" charset="0"/>
                <a:cs typeface="ＭＳ Ｐゴシック" charset="0"/>
              </a:rPr>
              <a:t>" node </a:t>
            </a:r>
          </a:p>
          <a:p>
            <a:r>
              <a:rPr lang="en-US" sz="2800" dirty="0">
                <a:solidFill>
                  <a:srgbClr val="000000"/>
                </a:solidFill>
                <a:latin typeface="Times New Roman" charset="0"/>
                <a:ea typeface="ＭＳ Ｐゴシック" charset="0"/>
                <a:cs typeface="ＭＳ Ｐゴシック" charset="0"/>
              </a:rPr>
              <a:t>Each tree level’s nodes are all MAX or all MIN; nodes at level </a:t>
            </a:r>
            <a:r>
              <a:rPr lang="en-US" sz="2800" dirty="0" err="1">
                <a:solidFill>
                  <a:srgbClr val="000000"/>
                </a:solidFill>
                <a:latin typeface="Times New Roman" charset="0"/>
                <a:ea typeface="ＭＳ Ｐゴシック" charset="0"/>
                <a:cs typeface="ＭＳ Ｐゴシック" charset="0"/>
              </a:rPr>
              <a:t>i</a:t>
            </a:r>
            <a:r>
              <a:rPr lang="en-US" sz="2800" dirty="0">
                <a:solidFill>
                  <a:srgbClr val="000000"/>
                </a:solidFill>
                <a:latin typeface="Times New Roman" charset="0"/>
                <a:ea typeface="ＭＳ Ｐゴシック" charset="0"/>
                <a:cs typeface="ＭＳ Ｐゴシック" charset="0"/>
              </a:rPr>
              <a:t> are of opposite kind from those at level i+1 </a:t>
            </a:r>
          </a:p>
        </p:txBody>
      </p:sp>
      <p:sp>
        <p:nvSpPr>
          <p:cNvPr id="2" name="Slide Number Placeholder 1">
            <a:extLst>
              <a:ext uri="{FF2B5EF4-FFF2-40B4-BE49-F238E27FC236}">
                <a16:creationId xmlns:a16="http://schemas.microsoft.com/office/drawing/2014/main" id="{A926E1F7-C035-4CDD-A1F3-4B5C607CBEA4}"/>
              </a:ext>
            </a:extLst>
          </p:cNvPr>
          <p:cNvSpPr>
            <a:spLocks noGrp="1"/>
          </p:cNvSpPr>
          <p:nvPr>
            <p:ph type="sldNum" sz="quarter" idx="12"/>
          </p:nvPr>
        </p:nvSpPr>
        <p:spPr/>
        <p:txBody>
          <a:bodyPr/>
          <a:lstStyle/>
          <a:p>
            <a:r>
              <a:rPr lang="en-US"/>
              <a:t>19</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p:cNvSpPr>
            <a:spLocks noGrp="1" noChangeArrowheads="1"/>
          </p:cNvSpPr>
          <p:nvPr>
            <p:ph type="title"/>
          </p:nvPr>
        </p:nvSpPr>
        <p:spPr>
          <a:xfrm>
            <a:off x="609600" y="277088"/>
            <a:ext cx="7772400" cy="1143000"/>
          </a:xfrm>
        </p:spPr>
        <p:txBody>
          <a:bodyPr/>
          <a:lstStyle/>
          <a:p>
            <a:r>
              <a:rPr lang="en-US" sz="4400" b="1" dirty="0">
                <a:ea typeface="ＭＳ Ｐゴシック" charset="0"/>
                <a:cs typeface="ＭＳ Ｐゴシック" charset="0"/>
              </a:rPr>
              <a:t>Example: </a:t>
            </a:r>
            <a:r>
              <a:rPr lang="en-US" sz="4400" b="1" dirty="0">
                <a:ea typeface="ＭＳ Ｐゴシック" charset="0"/>
                <a:cs typeface="ＭＳ Ｐゴシック" charset="0"/>
                <a:hlinkClick r:id="rId3"/>
              </a:rPr>
              <a:t>Backgammon</a:t>
            </a:r>
            <a:endParaRPr lang="en-US" sz="4400" b="1" dirty="0">
              <a:ea typeface="ＭＳ Ｐゴシック" charset="0"/>
              <a:cs typeface="ＭＳ Ｐゴシック" charset="0"/>
            </a:endParaRPr>
          </a:p>
        </p:txBody>
      </p:sp>
      <p:pic>
        <p:nvPicPr>
          <p:cNvPr id="148482" name="Picture 3" descr="fig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468935"/>
            <a:ext cx="4800600" cy="4665663"/>
          </a:xfrm>
          <a:prstGeom prst="rect">
            <a:avLst/>
          </a:prstGeom>
          <a:noFill/>
          <a:ln>
            <a:solidFill>
              <a:srgbClr val="FFC000"/>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483" name="Text Box 4"/>
          <p:cNvSpPr txBox="1">
            <a:spLocks noChangeArrowheads="1"/>
          </p:cNvSpPr>
          <p:nvPr/>
        </p:nvSpPr>
        <p:spPr bwMode="auto">
          <a:xfrm>
            <a:off x="228600" y="1409202"/>
            <a:ext cx="4038600" cy="53040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109538" indent="-109538">
              <a:defRPr sz="2000">
                <a:solidFill>
                  <a:schemeClr val="tx1"/>
                </a:solidFill>
                <a:latin typeface="Times New Roman" charset="0"/>
                <a:ea typeface="ＭＳ Ｐゴシック" charset="0"/>
                <a:cs typeface="ＭＳ Ｐゴシック" charset="0"/>
              </a:defRPr>
            </a:lvl1pPr>
            <a:lvl2pPr marL="407988" indent="-173038">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a:spcBef>
                <a:spcPts val="800"/>
              </a:spcBef>
              <a:buFontTx/>
              <a:buChar char="•"/>
            </a:pPr>
            <a:r>
              <a:rPr lang="en-US" sz="2400" dirty="0">
                <a:latin typeface="Calibri Regular" panose="020F0502020204030204" pitchFamily="34" charset="0"/>
              </a:rPr>
              <a:t>Popular two-player game with uncertainty</a:t>
            </a:r>
          </a:p>
          <a:p>
            <a:pPr>
              <a:spcBef>
                <a:spcPts val="800"/>
              </a:spcBef>
              <a:buFontTx/>
              <a:buChar char="•"/>
            </a:pPr>
            <a:r>
              <a:rPr lang="en-US" sz="2400" dirty="0">
                <a:latin typeface="Calibri Regular" panose="020F0502020204030204" pitchFamily="34" charset="0"/>
              </a:rPr>
              <a:t>Players roll dice to determine what moves can be made</a:t>
            </a:r>
          </a:p>
          <a:p>
            <a:pPr>
              <a:spcBef>
                <a:spcPts val="800"/>
              </a:spcBef>
              <a:buFontTx/>
              <a:buChar char="•"/>
            </a:pPr>
            <a:r>
              <a:rPr lang="en-US" sz="2400" dirty="0">
                <a:latin typeface="Calibri Regular" panose="020F0502020204030204" pitchFamily="34" charset="0"/>
              </a:rPr>
              <a:t>White has just rolled 5 &amp; 6, giving four legal moves:</a:t>
            </a:r>
          </a:p>
          <a:p>
            <a:pPr lvl="1">
              <a:spcBef>
                <a:spcPts val="200"/>
              </a:spcBef>
              <a:buFontTx/>
              <a:buChar char="•"/>
            </a:pPr>
            <a:r>
              <a:rPr lang="en-US" sz="2400" dirty="0">
                <a:latin typeface="Calibri Regular" panose="020F0502020204030204" pitchFamily="34" charset="0"/>
              </a:rPr>
              <a:t>5-10, 5-11</a:t>
            </a:r>
          </a:p>
          <a:p>
            <a:pPr lvl="1">
              <a:spcBef>
                <a:spcPts val="200"/>
              </a:spcBef>
              <a:buFontTx/>
              <a:buChar char="•"/>
            </a:pPr>
            <a:r>
              <a:rPr lang="en-US" sz="2400" dirty="0">
                <a:latin typeface="Calibri Regular" panose="020F0502020204030204" pitchFamily="34" charset="0"/>
              </a:rPr>
              <a:t>5-11, 19-24</a:t>
            </a:r>
          </a:p>
          <a:p>
            <a:pPr lvl="1">
              <a:spcBef>
                <a:spcPts val="200"/>
              </a:spcBef>
              <a:buFontTx/>
              <a:buChar char="•"/>
            </a:pPr>
            <a:r>
              <a:rPr lang="en-US" sz="2400" dirty="0">
                <a:latin typeface="Calibri Regular" panose="020F0502020204030204" pitchFamily="34" charset="0"/>
              </a:rPr>
              <a:t>5-10, 10-16</a:t>
            </a:r>
          </a:p>
          <a:p>
            <a:pPr lvl="1">
              <a:spcBef>
                <a:spcPts val="200"/>
              </a:spcBef>
              <a:buFontTx/>
              <a:buChar char="•"/>
            </a:pPr>
            <a:r>
              <a:rPr lang="en-US" sz="2400" dirty="0">
                <a:latin typeface="Calibri Regular" panose="020F0502020204030204" pitchFamily="34" charset="0"/>
              </a:rPr>
              <a:t>5-11, 11-16</a:t>
            </a:r>
          </a:p>
          <a:p>
            <a:pPr>
              <a:spcBef>
                <a:spcPts val="800"/>
              </a:spcBef>
              <a:buFontTx/>
              <a:buChar char="•"/>
            </a:pPr>
            <a:r>
              <a:rPr lang="en-US" sz="2400" dirty="0">
                <a:latin typeface="Calibri Regular" panose="020F0502020204030204" pitchFamily="34" charset="0"/>
              </a:rPr>
              <a:t>Good for exploring decision making in adversarial prob-</a:t>
            </a:r>
            <a:r>
              <a:rPr lang="en-US" sz="2400" dirty="0" err="1">
                <a:latin typeface="Calibri Regular" panose="020F0502020204030204" pitchFamily="34" charset="0"/>
              </a:rPr>
              <a:t>lems</a:t>
            </a:r>
            <a:r>
              <a:rPr lang="en-US" sz="2400">
                <a:latin typeface="Calibri Regular" panose="020F0502020204030204" pitchFamily="34" charset="0"/>
              </a:rPr>
              <a:t> involving skill </a:t>
            </a:r>
            <a:r>
              <a:rPr lang="en-US" sz="2400" b="1">
                <a:latin typeface="Calibri Regular" panose="020F0502020204030204" pitchFamily="34" charset="0"/>
              </a:rPr>
              <a:t>and</a:t>
            </a:r>
            <a:r>
              <a:rPr lang="en-US" sz="2400">
                <a:latin typeface="Calibri Regular" panose="020F0502020204030204" pitchFamily="34" charset="0"/>
              </a:rPr>
              <a:t> luck</a:t>
            </a:r>
          </a:p>
        </p:txBody>
      </p:sp>
      <p:sp>
        <p:nvSpPr>
          <p:cNvPr id="148484" name="Freeform 6"/>
          <p:cNvSpPr>
            <a:spLocks/>
          </p:cNvSpPr>
          <p:nvPr/>
        </p:nvSpPr>
        <p:spPr bwMode="auto">
          <a:xfrm>
            <a:off x="4495800" y="2977243"/>
            <a:ext cx="3505200" cy="1600200"/>
          </a:xfrm>
          <a:custGeom>
            <a:avLst/>
            <a:gdLst>
              <a:gd name="T0" fmla="*/ 0 w 2208"/>
              <a:gd name="T1" fmla="*/ 0 h 1152"/>
              <a:gd name="T2" fmla="*/ 2147483647 w 2208"/>
              <a:gd name="T3" fmla="*/ 0 h 1152"/>
              <a:gd name="T4" fmla="*/ 2147483647 w 2208"/>
              <a:gd name="T5" fmla="*/ 2147483647 h 1152"/>
              <a:gd name="T6" fmla="*/ 2147483647 w 2208"/>
              <a:gd name="T7" fmla="*/ 2147483647 h 1152"/>
              <a:gd name="T8" fmla="*/ 0 60000 65536"/>
              <a:gd name="T9" fmla="*/ 0 60000 65536"/>
              <a:gd name="T10" fmla="*/ 0 60000 65536"/>
              <a:gd name="T11" fmla="*/ 0 60000 65536"/>
              <a:gd name="T12" fmla="*/ 0 w 2208"/>
              <a:gd name="T13" fmla="*/ 0 h 1152"/>
              <a:gd name="T14" fmla="*/ 2208 w 2208"/>
              <a:gd name="T15" fmla="*/ 1152 h 1152"/>
            </a:gdLst>
            <a:ahLst/>
            <a:cxnLst>
              <a:cxn ang="T8">
                <a:pos x="T0" y="T1"/>
              </a:cxn>
              <a:cxn ang="T9">
                <a:pos x="T2" y="T3"/>
              </a:cxn>
              <a:cxn ang="T10">
                <a:pos x="T4" y="T5"/>
              </a:cxn>
              <a:cxn ang="T11">
                <a:pos x="T6" y="T7"/>
              </a:cxn>
            </a:cxnLst>
            <a:rect l="T12" t="T13" r="T14" b="T15"/>
            <a:pathLst>
              <a:path w="2208" h="1152">
                <a:moveTo>
                  <a:pt x="0" y="0"/>
                </a:moveTo>
                <a:lnTo>
                  <a:pt x="2208" y="0"/>
                </a:lnTo>
                <a:lnTo>
                  <a:pt x="2208" y="1152"/>
                </a:lnTo>
                <a:lnTo>
                  <a:pt x="96" y="1152"/>
                </a:lnTo>
              </a:path>
            </a:pathLst>
          </a:custGeom>
          <a:noFill/>
          <a:ln w="76200">
            <a:solidFill>
              <a:srgbClr val="FFC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latin typeface="Calibri Regular" panose="020F0502020204030204" pitchFamily="34" charset="0"/>
            </a:endParaRPr>
          </a:p>
        </p:txBody>
      </p:sp>
      <p:sp>
        <p:nvSpPr>
          <p:cNvPr id="148485" name="Freeform 7"/>
          <p:cNvSpPr>
            <a:spLocks/>
          </p:cNvSpPr>
          <p:nvPr/>
        </p:nvSpPr>
        <p:spPr bwMode="auto">
          <a:xfrm flipV="1">
            <a:off x="4575464" y="3276600"/>
            <a:ext cx="3806536" cy="1600200"/>
          </a:xfrm>
          <a:custGeom>
            <a:avLst/>
            <a:gdLst>
              <a:gd name="T0" fmla="*/ 0 w 2208"/>
              <a:gd name="T1" fmla="*/ 0 h 1152"/>
              <a:gd name="T2" fmla="*/ 2147483647 w 2208"/>
              <a:gd name="T3" fmla="*/ 0 h 1152"/>
              <a:gd name="T4" fmla="*/ 2147483647 w 2208"/>
              <a:gd name="T5" fmla="*/ 2147483647 h 1152"/>
              <a:gd name="T6" fmla="*/ 2147483647 w 2208"/>
              <a:gd name="T7" fmla="*/ 2147483647 h 1152"/>
              <a:gd name="T8" fmla="*/ 0 60000 65536"/>
              <a:gd name="T9" fmla="*/ 0 60000 65536"/>
              <a:gd name="T10" fmla="*/ 0 60000 65536"/>
              <a:gd name="T11" fmla="*/ 0 60000 65536"/>
              <a:gd name="T12" fmla="*/ 0 w 2208"/>
              <a:gd name="T13" fmla="*/ 0 h 1152"/>
              <a:gd name="T14" fmla="*/ 2208 w 2208"/>
              <a:gd name="T15" fmla="*/ 1152 h 1152"/>
            </a:gdLst>
            <a:ahLst/>
            <a:cxnLst>
              <a:cxn ang="T8">
                <a:pos x="T0" y="T1"/>
              </a:cxn>
              <a:cxn ang="T9">
                <a:pos x="T2" y="T3"/>
              </a:cxn>
              <a:cxn ang="T10">
                <a:pos x="T4" y="T5"/>
              </a:cxn>
              <a:cxn ang="T11">
                <a:pos x="T6" y="T7"/>
              </a:cxn>
            </a:cxnLst>
            <a:rect l="T12" t="T13" r="T14" b="T15"/>
            <a:pathLst>
              <a:path w="2208" h="1152">
                <a:moveTo>
                  <a:pt x="0" y="0"/>
                </a:moveTo>
                <a:lnTo>
                  <a:pt x="2208" y="0"/>
                </a:lnTo>
                <a:lnTo>
                  <a:pt x="2208" y="1152"/>
                </a:lnTo>
                <a:lnTo>
                  <a:pt x="96" y="1152"/>
                </a:lnTo>
              </a:path>
            </a:pathLst>
          </a:custGeom>
          <a:noFill/>
          <a:ln w="7620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latin typeface="Calibri Regular" panose="020F0502020204030204" pitchFamily="34" charset="0"/>
            </a:endParaRPr>
          </a:p>
        </p:txBody>
      </p:sp>
      <p:sp>
        <p:nvSpPr>
          <p:cNvPr id="2" name="Slide Number Placeholder 1">
            <a:extLst>
              <a:ext uri="{FF2B5EF4-FFF2-40B4-BE49-F238E27FC236}">
                <a16:creationId xmlns:a16="http://schemas.microsoft.com/office/drawing/2014/main" id="{F8F53EF6-EF92-412D-9896-D46C0A145A34}"/>
              </a:ext>
            </a:extLst>
          </p:cNvPr>
          <p:cNvSpPr>
            <a:spLocks noGrp="1"/>
          </p:cNvSpPr>
          <p:nvPr>
            <p:ph type="sldNum" sz="quarter" idx="12"/>
          </p:nvPr>
        </p:nvSpPr>
        <p:spPr/>
        <p:txBody>
          <a:bodyPr/>
          <a:lstStyle/>
          <a:p>
            <a:r>
              <a:rPr lang="en-US"/>
              <a:t>54</a:t>
            </a:r>
          </a:p>
        </p:txBody>
      </p:sp>
    </p:spTree>
    <p:extLst>
      <p:ext uri="{BB962C8B-B14F-4D97-AF65-F5344CB8AC3E}">
        <p14:creationId xmlns:p14="http://schemas.microsoft.com/office/powerpoint/2010/main" val="2509905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a:xfrm>
            <a:off x="304800" y="152400"/>
            <a:ext cx="8534400" cy="1143000"/>
          </a:xfrm>
        </p:spPr>
        <p:txBody>
          <a:bodyPr/>
          <a:lstStyle/>
          <a:p>
            <a:r>
              <a:rPr lang="en-US" err="1">
                <a:ea typeface="ＭＳ Ｐゴシック" charset="0"/>
                <a:cs typeface="ＭＳ Ｐゴシック" charset="0"/>
              </a:rPr>
              <a:t>MiniMax</a:t>
            </a:r>
            <a:r>
              <a:rPr lang="en-US">
                <a:ea typeface="ＭＳ Ｐゴシック" charset="0"/>
                <a:cs typeface="ＭＳ Ｐゴシック" charset="0"/>
              </a:rPr>
              <a:t> trees with Chance Nodes</a:t>
            </a:r>
          </a:p>
        </p:txBody>
      </p:sp>
      <p:pic>
        <p:nvPicPr>
          <p:cNvPr id="151554" name="Content Placeholder 3" descr="Picture 7.png"/>
          <p:cNvPicPr>
            <a:picLocks noGrp="1" noChangeAspect="1"/>
          </p:cNvPicPr>
          <p:nvPr>
            <p:ph idx="1"/>
          </p:nvPr>
        </p:nvPicPr>
        <p:blipFill>
          <a:blip r:embed="rId2">
            <a:extLst>
              <a:ext uri="{28A0092B-C50C-407E-A947-70E740481C1C}">
                <a14:useLocalDpi xmlns:a14="http://schemas.microsoft.com/office/drawing/2010/main" val="0"/>
              </a:ext>
            </a:extLst>
          </a:blip>
          <a:srcRect l="-20615" r="-20615"/>
          <a:stretch>
            <a:fillRect/>
          </a:stretch>
        </p:blipFill>
        <p:spPr>
          <a:xfrm>
            <a:off x="-309563" y="1447800"/>
            <a:ext cx="10220326" cy="5410200"/>
          </a:xfrm>
        </p:spPr>
      </p:pic>
      <p:sp>
        <p:nvSpPr>
          <p:cNvPr id="2" name="Slide Number Placeholder 1">
            <a:extLst>
              <a:ext uri="{FF2B5EF4-FFF2-40B4-BE49-F238E27FC236}">
                <a16:creationId xmlns:a16="http://schemas.microsoft.com/office/drawing/2014/main" id="{5E050D88-4CDB-4677-A9E4-43E1C3AF3AA1}"/>
              </a:ext>
            </a:extLst>
          </p:cNvPr>
          <p:cNvSpPr>
            <a:spLocks noGrp="1"/>
          </p:cNvSpPr>
          <p:nvPr>
            <p:ph type="sldNum" sz="quarter" idx="12"/>
          </p:nvPr>
        </p:nvSpPr>
        <p:spPr/>
        <p:txBody>
          <a:bodyPr/>
          <a:lstStyle/>
          <a:p>
            <a:r>
              <a:rPr lang="en-US"/>
              <a:t>56</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Title 1"/>
          <p:cNvSpPr>
            <a:spLocks noGrp="1"/>
          </p:cNvSpPr>
          <p:nvPr>
            <p:ph type="title"/>
          </p:nvPr>
        </p:nvSpPr>
        <p:spPr>
          <a:xfrm>
            <a:off x="685800" y="0"/>
            <a:ext cx="7772400" cy="1143000"/>
          </a:xfrm>
        </p:spPr>
        <p:txBody>
          <a:bodyPr/>
          <a:lstStyle/>
          <a:p>
            <a:r>
              <a:rPr lang="en-US">
                <a:ea typeface="ＭＳ Ｐゴシック" charset="0"/>
                <a:cs typeface="ＭＳ Ｐゴシック" charset="0"/>
              </a:rPr>
              <a:t>Understanding the notation</a:t>
            </a:r>
          </a:p>
        </p:txBody>
      </p:sp>
      <p:pic>
        <p:nvPicPr>
          <p:cNvPr id="152578" name="Content Placeholder 4" descr="Picture 8.png"/>
          <p:cNvPicPr>
            <a:picLocks noGrp="1" noChangeAspect="1"/>
          </p:cNvPicPr>
          <p:nvPr>
            <p:ph idx="1"/>
          </p:nvPr>
        </p:nvPicPr>
        <p:blipFill>
          <a:blip r:embed="rId2">
            <a:extLst>
              <a:ext uri="{28A0092B-C50C-407E-A947-70E740481C1C}">
                <a14:useLocalDpi xmlns:a14="http://schemas.microsoft.com/office/drawing/2010/main" val="0"/>
              </a:ext>
            </a:extLst>
          </a:blip>
          <a:srcRect l="-20026" r="-20026"/>
          <a:stretch>
            <a:fillRect/>
          </a:stretch>
        </p:blipFill>
        <p:spPr>
          <a:xfrm>
            <a:off x="-685800" y="990600"/>
            <a:ext cx="9220200" cy="4881563"/>
          </a:xfrm>
        </p:spPr>
      </p:pic>
      <p:sp>
        <p:nvSpPr>
          <p:cNvPr id="152579" name="TextBox 5"/>
          <p:cNvSpPr txBox="1">
            <a:spLocks noChangeArrowheads="1"/>
          </p:cNvSpPr>
          <p:nvPr/>
        </p:nvSpPr>
        <p:spPr bwMode="auto">
          <a:xfrm>
            <a:off x="2362200" y="1752600"/>
            <a:ext cx="18319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algn="r"/>
            <a:r>
              <a:rPr lang="en-US">
                <a:solidFill>
                  <a:srgbClr val="FF0000"/>
                </a:solidFill>
                <a:latin typeface="Calibri Regular" panose="020F0502020204030204" pitchFamily="34" charset="0"/>
              </a:rPr>
              <a:t>Max’</a:t>
            </a:r>
            <a:r>
              <a:rPr lang="en-US" altLang="ja-JP">
                <a:solidFill>
                  <a:srgbClr val="FF0000"/>
                </a:solidFill>
                <a:latin typeface="Calibri Regular" panose="020F0502020204030204" pitchFamily="34" charset="0"/>
              </a:rPr>
              <a:t>s move 1</a:t>
            </a:r>
            <a:endParaRPr lang="en-US">
              <a:solidFill>
                <a:srgbClr val="FF0000"/>
              </a:solidFill>
              <a:latin typeface="Calibri Regular" panose="020F0502020204030204" pitchFamily="34" charset="0"/>
            </a:endParaRPr>
          </a:p>
        </p:txBody>
      </p:sp>
      <p:sp>
        <p:nvSpPr>
          <p:cNvPr id="152580" name="TextBox 6"/>
          <p:cNvSpPr txBox="1">
            <a:spLocks noChangeArrowheads="1"/>
          </p:cNvSpPr>
          <p:nvPr/>
        </p:nvSpPr>
        <p:spPr bwMode="auto">
          <a:xfrm>
            <a:off x="5105400" y="1752600"/>
            <a:ext cx="18288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a:solidFill>
                  <a:srgbClr val="FF0000"/>
                </a:solidFill>
                <a:latin typeface="Calibri Regular" panose="020F0502020204030204" pitchFamily="34" charset="0"/>
              </a:rPr>
              <a:t>Max’</a:t>
            </a:r>
            <a:r>
              <a:rPr lang="en-US" altLang="ja-JP">
                <a:solidFill>
                  <a:srgbClr val="FF0000"/>
                </a:solidFill>
                <a:latin typeface="Calibri Regular" panose="020F0502020204030204" pitchFamily="34" charset="0"/>
              </a:rPr>
              <a:t>s move 2</a:t>
            </a:r>
            <a:endParaRPr lang="en-US">
              <a:solidFill>
                <a:srgbClr val="FF0000"/>
              </a:solidFill>
              <a:latin typeface="Calibri Regular" panose="020F0502020204030204" pitchFamily="34" charset="0"/>
            </a:endParaRPr>
          </a:p>
        </p:txBody>
      </p:sp>
      <p:sp>
        <p:nvSpPr>
          <p:cNvPr id="152581" name="TextBox 7"/>
          <p:cNvSpPr txBox="1">
            <a:spLocks noChangeArrowheads="1"/>
          </p:cNvSpPr>
          <p:nvPr/>
        </p:nvSpPr>
        <p:spPr bwMode="auto">
          <a:xfrm>
            <a:off x="152400" y="6163028"/>
            <a:ext cx="8839200" cy="4770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algn="ctr"/>
            <a:r>
              <a:rPr lang="en-US" sz="2500">
                <a:latin typeface="Calibri Regular" panose="020F0502020204030204" pitchFamily="34" charset="0"/>
              </a:rPr>
              <a:t>Board state includes chance outcome determining available moves </a:t>
            </a:r>
          </a:p>
        </p:txBody>
      </p:sp>
      <p:sp>
        <p:nvSpPr>
          <p:cNvPr id="152582" name="TextBox 8"/>
          <p:cNvSpPr txBox="1">
            <a:spLocks noChangeArrowheads="1"/>
          </p:cNvSpPr>
          <p:nvPr/>
        </p:nvSpPr>
        <p:spPr bwMode="auto">
          <a:xfrm>
            <a:off x="6553200" y="2743200"/>
            <a:ext cx="18288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a:solidFill>
                  <a:srgbClr val="FF0000"/>
                </a:solidFill>
                <a:latin typeface="Calibri Regular" panose="020F0502020204030204" pitchFamily="34" charset="0"/>
              </a:rPr>
              <a:t>Min flips coin</a:t>
            </a:r>
          </a:p>
        </p:txBody>
      </p:sp>
      <p:sp>
        <p:nvSpPr>
          <p:cNvPr id="152583" name="TextBox 9"/>
          <p:cNvSpPr txBox="1">
            <a:spLocks noChangeArrowheads="1"/>
          </p:cNvSpPr>
          <p:nvPr/>
        </p:nvSpPr>
        <p:spPr bwMode="auto">
          <a:xfrm>
            <a:off x="6858000" y="4038600"/>
            <a:ext cx="2057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a:solidFill>
                  <a:srgbClr val="FF0000"/>
                </a:solidFill>
                <a:latin typeface="Calibri Regular" panose="020F0502020204030204" pitchFamily="34" charset="0"/>
              </a:rPr>
              <a:t>Min knows two possible moves </a:t>
            </a:r>
          </a:p>
        </p:txBody>
      </p:sp>
      <p:sp>
        <p:nvSpPr>
          <p:cNvPr id="9" name="TextBox 9"/>
          <p:cNvSpPr txBox="1">
            <a:spLocks noChangeArrowheads="1"/>
          </p:cNvSpPr>
          <p:nvPr/>
        </p:nvSpPr>
        <p:spPr bwMode="auto">
          <a:xfrm>
            <a:off x="7162800" y="5159514"/>
            <a:ext cx="1828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a:solidFill>
                  <a:srgbClr val="FF0000"/>
                </a:solidFill>
                <a:latin typeface="Calibri Regular" panose="020F0502020204030204" pitchFamily="34" charset="0"/>
              </a:rPr>
              <a:t>Apply static evaluator here </a:t>
            </a:r>
          </a:p>
        </p:txBody>
      </p:sp>
      <p:sp>
        <p:nvSpPr>
          <p:cNvPr id="10" name="TextBox 8"/>
          <p:cNvSpPr txBox="1">
            <a:spLocks noChangeArrowheads="1"/>
          </p:cNvSpPr>
          <p:nvPr/>
        </p:nvSpPr>
        <p:spPr bwMode="auto">
          <a:xfrm>
            <a:off x="6705600" y="3352800"/>
            <a:ext cx="24384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a:solidFill>
                  <a:srgbClr val="FF0000"/>
                </a:solidFill>
                <a:latin typeface="Calibri Regular" panose="020F0502020204030204" pitchFamily="34" charset="0"/>
              </a:rPr>
              <a:t>Outcome probability</a:t>
            </a:r>
          </a:p>
        </p:txBody>
      </p:sp>
      <p:sp>
        <p:nvSpPr>
          <p:cNvPr id="2" name="Slide Number Placeholder 1">
            <a:extLst>
              <a:ext uri="{FF2B5EF4-FFF2-40B4-BE49-F238E27FC236}">
                <a16:creationId xmlns:a16="http://schemas.microsoft.com/office/drawing/2014/main" id="{C32B79D1-5ADB-498A-82F3-85A1AF729AAA}"/>
              </a:ext>
            </a:extLst>
          </p:cNvPr>
          <p:cNvSpPr>
            <a:spLocks noGrp="1"/>
          </p:cNvSpPr>
          <p:nvPr>
            <p:ph type="sldNum" sz="quarter" idx="12"/>
          </p:nvPr>
        </p:nvSpPr>
        <p:spPr/>
        <p:txBody>
          <a:bodyPr/>
          <a:lstStyle/>
          <a:p>
            <a:r>
              <a:rPr lang="en-US"/>
              <a:t>57</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p:cNvSpPr>
            <a:spLocks noGrp="1" noChangeArrowheads="1"/>
          </p:cNvSpPr>
          <p:nvPr>
            <p:ph type="title"/>
          </p:nvPr>
        </p:nvSpPr>
        <p:spPr>
          <a:xfrm>
            <a:off x="609600" y="-76200"/>
            <a:ext cx="7772400" cy="1143000"/>
          </a:xfrm>
        </p:spPr>
        <p:txBody>
          <a:bodyPr/>
          <a:lstStyle/>
          <a:p>
            <a:r>
              <a:rPr lang="en-US">
                <a:ea typeface="ＭＳ Ｐゴシック" charset="0"/>
                <a:cs typeface="ＭＳ Ｐゴシック" charset="0"/>
              </a:rPr>
              <a:t>Game trees with chance nodes</a:t>
            </a:r>
          </a:p>
        </p:txBody>
      </p:sp>
      <p:pic>
        <p:nvPicPr>
          <p:cNvPr id="153602" name="Picture 3" descr="fig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660" y="1981200"/>
            <a:ext cx="4405139" cy="3352800"/>
          </a:xfrm>
          <a:prstGeom prst="rect">
            <a:avLst/>
          </a:prstGeom>
          <a:noFill/>
          <a:ln w="3175">
            <a:solidFill>
              <a:srgbClr val="000000"/>
            </a:solidFill>
            <a:miter lim="800000"/>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
        <p:nvSpPr>
          <p:cNvPr id="153603" name="Text Box 5"/>
          <p:cNvSpPr txBox="1">
            <a:spLocks noChangeArrowheads="1"/>
          </p:cNvSpPr>
          <p:nvPr/>
        </p:nvSpPr>
        <p:spPr bwMode="auto">
          <a:xfrm>
            <a:off x="228600" y="1016000"/>
            <a:ext cx="8686800" cy="5550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179388" indent="-179388">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a:spcBef>
                <a:spcPts val="800"/>
              </a:spcBef>
              <a:buFontTx/>
              <a:buChar char="•"/>
            </a:pPr>
            <a:r>
              <a:rPr lang="en-US" sz="2400" dirty="0">
                <a:solidFill>
                  <a:srgbClr val="FF0000"/>
                </a:solidFill>
                <a:latin typeface="Calibri Regular" panose="020F0502020204030204" pitchFamily="34" charset="0"/>
              </a:rPr>
              <a:t>Chance nodes</a:t>
            </a:r>
            <a:r>
              <a:rPr lang="en-US" sz="2400" dirty="0">
                <a:latin typeface="Calibri Regular" panose="020F0502020204030204" pitchFamily="34" charset="0"/>
              </a:rPr>
              <a:t> (circles) represent random events</a:t>
            </a:r>
          </a:p>
          <a:p>
            <a:pPr>
              <a:spcBef>
                <a:spcPts val="800"/>
              </a:spcBef>
              <a:buFontTx/>
              <a:buChar char="•"/>
            </a:pPr>
            <a:r>
              <a:rPr lang="en-US" sz="2400" dirty="0">
                <a:latin typeface="Calibri Regular" panose="020F0502020204030204" pitchFamily="34" charset="0"/>
              </a:rPr>
              <a:t>For random event with N outcomes, chance node has N children, each with a probability</a:t>
            </a:r>
          </a:p>
          <a:p>
            <a:pPr>
              <a:spcBef>
                <a:spcPts val="800"/>
              </a:spcBef>
              <a:buFontTx/>
              <a:buChar char="•"/>
            </a:pPr>
            <a:r>
              <a:rPr lang="en-US" sz="2400" dirty="0">
                <a:latin typeface="Calibri Regular" panose="020F0502020204030204" pitchFamily="34" charset="0"/>
              </a:rPr>
              <a:t>2 dice: 21 distinct outcomes</a:t>
            </a:r>
          </a:p>
          <a:p>
            <a:pPr>
              <a:spcBef>
                <a:spcPts val="800"/>
              </a:spcBef>
              <a:buFontTx/>
              <a:buChar char="•"/>
            </a:pPr>
            <a:r>
              <a:rPr lang="en-US" sz="2400" dirty="0">
                <a:latin typeface="Calibri Regular" panose="020F0502020204030204" pitchFamily="34" charset="0"/>
              </a:rPr>
              <a:t>Use minimax to compute values</a:t>
            </a:r>
            <a:br>
              <a:rPr lang="en-US" sz="2400" dirty="0">
                <a:latin typeface="Calibri Regular" panose="020F0502020204030204" pitchFamily="34" charset="0"/>
              </a:rPr>
            </a:br>
            <a:r>
              <a:rPr lang="en-US" sz="2400" dirty="0">
                <a:latin typeface="Calibri Regular" panose="020F0502020204030204" pitchFamily="34" charset="0"/>
              </a:rPr>
              <a:t>for MAX and MIN nodes</a:t>
            </a:r>
          </a:p>
          <a:p>
            <a:pPr>
              <a:spcBef>
                <a:spcPts val="800"/>
              </a:spcBef>
              <a:buFontTx/>
              <a:buChar char="•"/>
            </a:pPr>
            <a:r>
              <a:rPr lang="en-US" sz="2400" dirty="0">
                <a:latin typeface="Calibri Regular" panose="020F0502020204030204" pitchFamily="34" charset="0"/>
              </a:rPr>
              <a:t>Use </a:t>
            </a:r>
            <a:r>
              <a:rPr lang="en-US" sz="2400" dirty="0">
                <a:solidFill>
                  <a:srgbClr val="FF0000"/>
                </a:solidFill>
                <a:latin typeface="Calibri Regular" panose="020F0502020204030204" pitchFamily="34" charset="0"/>
              </a:rPr>
              <a:t>expected values</a:t>
            </a:r>
            <a:r>
              <a:rPr lang="en-US" sz="2400" dirty="0">
                <a:latin typeface="Calibri Regular" panose="020F0502020204030204" pitchFamily="34" charset="0"/>
              </a:rPr>
              <a:t> for</a:t>
            </a:r>
            <a:br>
              <a:rPr lang="en-US" sz="2400" dirty="0">
                <a:latin typeface="Calibri Regular" panose="020F0502020204030204" pitchFamily="34" charset="0"/>
              </a:rPr>
            </a:br>
            <a:r>
              <a:rPr lang="en-US" sz="2400" dirty="0">
                <a:latin typeface="Calibri Regular" panose="020F0502020204030204" pitchFamily="34" charset="0"/>
              </a:rPr>
              <a:t>chance nodes</a:t>
            </a:r>
          </a:p>
          <a:p>
            <a:pPr>
              <a:spcBef>
                <a:spcPts val="800"/>
              </a:spcBef>
              <a:buFontTx/>
              <a:buChar char="•"/>
            </a:pPr>
            <a:endParaRPr lang="en-US" sz="1050" dirty="0">
              <a:latin typeface="Calibri Regular" panose="020F0502020204030204" pitchFamily="34" charset="0"/>
            </a:endParaRPr>
          </a:p>
          <a:p>
            <a:pPr>
              <a:spcBef>
                <a:spcPts val="800"/>
              </a:spcBef>
              <a:buFontTx/>
              <a:buChar char="•"/>
            </a:pPr>
            <a:r>
              <a:rPr lang="en-US" sz="2400" dirty="0">
                <a:latin typeface="Calibri Regular" panose="020F0502020204030204" pitchFamily="34" charset="0"/>
              </a:rPr>
              <a:t>Chance nodes over max node:</a:t>
            </a:r>
            <a:br>
              <a:rPr lang="en-US" sz="2400" dirty="0">
                <a:latin typeface="Calibri Regular" panose="020F0502020204030204" pitchFamily="34" charset="0"/>
              </a:rPr>
            </a:br>
            <a:r>
              <a:rPr lang="en-US" sz="2200" b="1" dirty="0" err="1">
                <a:latin typeface="Calibri Regular" panose="020F0502020204030204" pitchFamily="34" charset="0"/>
              </a:rPr>
              <a:t>expectimax</a:t>
            </a:r>
            <a:r>
              <a:rPr lang="en-US" sz="2200" b="1" dirty="0">
                <a:latin typeface="Calibri Regular" panose="020F0502020204030204" pitchFamily="34" charset="0"/>
              </a:rPr>
              <a:t>(C)</a:t>
            </a:r>
            <a:r>
              <a:rPr lang="en-US" sz="2200" dirty="0">
                <a:latin typeface="Calibri Regular" panose="020F0502020204030204" pitchFamily="34" charset="0"/>
              </a:rPr>
              <a:t> = </a:t>
            </a:r>
            <a:r>
              <a:rPr lang="en-US" sz="2200" dirty="0">
                <a:latin typeface="Calibri Regular" panose="020F0502020204030204" pitchFamily="34" charset="0"/>
                <a:cs typeface="Calibri Regular" panose="020F0502020204030204" pitchFamily="34" charset="0"/>
              </a:rPr>
              <a:t>∑</a:t>
            </a:r>
            <a:r>
              <a:rPr lang="en-US" sz="2200" baseline="-25000" dirty="0" err="1">
                <a:latin typeface="Calibri Regular" panose="020F0502020204030204" pitchFamily="34" charset="0"/>
                <a:cs typeface="Calibri Regular" panose="020F0502020204030204" pitchFamily="34" charset="0"/>
              </a:rPr>
              <a:t>i</a:t>
            </a:r>
            <a:r>
              <a:rPr lang="en-US" sz="2200" dirty="0">
                <a:latin typeface="Calibri Regular" panose="020F0502020204030204" pitchFamily="34" charset="0"/>
                <a:cs typeface="Calibri Regular" panose="020F0502020204030204" pitchFamily="34" charset="0"/>
              </a:rPr>
              <a:t>(P(d</a:t>
            </a:r>
            <a:r>
              <a:rPr lang="en-US" sz="2200" baseline="-25000" dirty="0">
                <a:latin typeface="Calibri Regular" panose="020F0502020204030204" pitchFamily="34" charset="0"/>
                <a:cs typeface="Calibri Regular" panose="020F0502020204030204" pitchFamily="34" charset="0"/>
              </a:rPr>
              <a:t>i</a:t>
            </a:r>
            <a:r>
              <a:rPr lang="en-US" sz="2200" dirty="0">
                <a:latin typeface="Calibri Regular" panose="020F0502020204030204" pitchFamily="34" charset="0"/>
                <a:cs typeface="Calibri Regular" panose="020F0502020204030204" pitchFamily="34" charset="0"/>
              </a:rPr>
              <a:t>)*</a:t>
            </a:r>
            <a:r>
              <a:rPr lang="en-US" sz="2200" dirty="0" err="1">
                <a:latin typeface="Calibri Regular" panose="020F0502020204030204" pitchFamily="34" charset="0"/>
                <a:cs typeface="Calibri Regular" panose="020F0502020204030204" pitchFamily="34" charset="0"/>
              </a:rPr>
              <a:t>maxval</a:t>
            </a:r>
            <a:r>
              <a:rPr lang="en-US" sz="2200" dirty="0">
                <a:latin typeface="Calibri Regular" panose="020F0502020204030204" pitchFamily="34" charset="0"/>
                <a:cs typeface="Calibri Regular" panose="020F0502020204030204" pitchFamily="34" charset="0"/>
              </a:rPr>
              <a:t>(</a:t>
            </a:r>
            <a:r>
              <a:rPr lang="en-US" sz="2200" dirty="0" err="1">
                <a:latin typeface="Calibri Regular" panose="020F0502020204030204" pitchFamily="34" charset="0"/>
                <a:cs typeface="Calibri Regular" panose="020F0502020204030204" pitchFamily="34" charset="0"/>
              </a:rPr>
              <a:t>i</a:t>
            </a:r>
            <a:r>
              <a:rPr lang="en-US" sz="2200" dirty="0">
                <a:latin typeface="Calibri Regular" panose="020F0502020204030204" pitchFamily="34" charset="0"/>
                <a:cs typeface="Calibri Regular" panose="020F0502020204030204" pitchFamily="34" charset="0"/>
              </a:rPr>
              <a:t>))</a:t>
            </a:r>
          </a:p>
          <a:p>
            <a:pPr>
              <a:spcBef>
                <a:spcPts val="800"/>
              </a:spcBef>
              <a:buFontTx/>
              <a:buChar char="•"/>
            </a:pPr>
            <a:r>
              <a:rPr lang="en-US" sz="2400" dirty="0">
                <a:latin typeface="Calibri Regular" panose="020F0502020204030204" pitchFamily="34" charset="0"/>
                <a:cs typeface="Calibri Regular" panose="020F0502020204030204" pitchFamily="34" charset="0"/>
              </a:rPr>
              <a:t>Chance nodes over min node:</a:t>
            </a:r>
            <a:br>
              <a:rPr lang="en-US" sz="2400" dirty="0">
                <a:latin typeface="Calibri Regular" panose="020F0502020204030204" pitchFamily="34" charset="0"/>
                <a:cs typeface="Calibri Regular" panose="020F0502020204030204" pitchFamily="34" charset="0"/>
              </a:rPr>
            </a:br>
            <a:r>
              <a:rPr lang="en-US" sz="2200" b="1" dirty="0" err="1">
                <a:latin typeface="Calibri Regular" panose="020F0502020204030204" pitchFamily="34" charset="0"/>
                <a:cs typeface="Calibri Regular" panose="020F0502020204030204" pitchFamily="34" charset="0"/>
              </a:rPr>
              <a:t>expectimin</a:t>
            </a:r>
            <a:r>
              <a:rPr lang="en-US" sz="2200" b="1" dirty="0">
                <a:latin typeface="Calibri Regular" panose="020F0502020204030204" pitchFamily="34" charset="0"/>
                <a:cs typeface="Calibri Regular" panose="020F0502020204030204" pitchFamily="34" charset="0"/>
              </a:rPr>
              <a:t>(C) </a:t>
            </a:r>
            <a:r>
              <a:rPr lang="en-US" sz="2200" dirty="0">
                <a:latin typeface="Calibri Regular" panose="020F0502020204030204" pitchFamily="34" charset="0"/>
                <a:cs typeface="Calibri Regular" panose="020F0502020204030204" pitchFamily="34" charset="0"/>
              </a:rPr>
              <a:t>= ∑</a:t>
            </a:r>
            <a:r>
              <a:rPr lang="en-US" sz="2200" baseline="-25000" dirty="0" err="1">
                <a:latin typeface="Calibri Regular" panose="020F0502020204030204" pitchFamily="34" charset="0"/>
                <a:cs typeface="Calibri Regular" panose="020F0502020204030204" pitchFamily="34" charset="0"/>
              </a:rPr>
              <a:t>i</a:t>
            </a:r>
            <a:r>
              <a:rPr lang="en-US" sz="2200" dirty="0">
                <a:latin typeface="Calibri Regular" panose="020F0502020204030204" pitchFamily="34" charset="0"/>
                <a:cs typeface="Calibri Regular" panose="020F0502020204030204" pitchFamily="34" charset="0"/>
              </a:rPr>
              <a:t>(P(d</a:t>
            </a:r>
            <a:r>
              <a:rPr lang="en-US" sz="2200" baseline="-25000" dirty="0">
                <a:latin typeface="Calibri Regular" panose="020F0502020204030204" pitchFamily="34" charset="0"/>
                <a:cs typeface="Calibri Regular" panose="020F0502020204030204" pitchFamily="34" charset="0"/>
              </a:rPr>
              <a:t>i</a:t>
            </a:r>
            <a:r>
              <a:rPr lang="en-US" sz="2200" dirty="0">
                <a:latin typeface="Calibri Regular" panose="020F0502020204030204" pitchFamily="34" charset="0"/>
                <a:cs typeface="Calibri Regular" panose="020F0502020204030204" pitchFamily="34" charset="0"/>
              </a:rPr>
              <a:t>)*</a:t>
            </a:r>
            <a:r>
              <a:rPr lang="en-US" sz="2200" dirty="0" err="1">
                <a:latin typeface="Calibri Regular" panose="020F0502020204030204" pitchFamily="34" charset="0"/>
                <a:cs typeface="Calibri Regular" panose="020F0502020204030204" pitchFamily="34" charset="0"/>
              </a:rPr>
              <a:t>minval</a:t>
            </a:r>
            <a:r>
              <a:rPr lang="en-US" sz="2200" dirty="0">
                <a:latin typeface="Calibri Regular" panose="020F0502020204030204" pitchFamily="34" charset="0"/>
                <a:cs typeface="Calibri Regular" panose="020F0502020204030204" pitchFamily="34" charset="0"/>
              </a:rPr>
              <a:t>(</a:t>
            </a:r>
            <a:r>
              <a:rPr lang="en-US" sz="2200" dirty="0" err="1">
                <a:latin typeface="Calibri Regular" panose="020F0502020204030204" pitchFamily="34" charset="0"/>
                <a:cs typeface="Calibri Regular" panose="020F0502020204030204" pitchFamily="34" charset="0"/>
              </a:rPr>
              <a:t>i</a:t>
            </a:r>
            <a:r>
              <a:rPr lang="en-US" sz="2200" dirty="0">
                <a:latin typeface="Calibri Regular" panose="020F0502020204030204" pitchFamily="34" charset="0"/>
                <a:cs typeface="Calibri Regular" panose="020F0502020204030204" pitchFamily="34" charset="0"/>
              </a:rPr>
              <a:t>))</a:t>
            </a:r>
          </a:p>
        </p:txBody>
      </p:sp>
      <p:sp>
        <p:nvSpPr>
          <p:cNvPr id="153604" name="Text Box 6"/>
          <p:cNvSpPr txBox="1">
            <a:spLocks noChangeArrowheads="1"/>
          </p:cNvSpPr>
          <p:nvPr/>
        </p:nvSpPr>
        <p:spPr bwMode="auto">
          <a:xfrm>
            <a:off x="4967166" y="4419600"/>
            <a:ext cx="47808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algn="ctr"/>
            <a:r>
              <a:rPr lang="en-US" sz="1200">
                <a:solidFill>
                  <a:srgbClr val="FF0000"/>
                </a:solidFill>
                <a:latin typeface="Calibri Regular" panose="020F0502020204030204" pitchFamily="34" charset="0"/>
              </a:rPr>
              <a:t>Max</a:t>
            </a:r>
          </a:p>
          <a:p>
            <a:pPr algn="ctr"/>
            <a:r>
              <a:rPr lang="en-US" sz="1200">
                <a:solidFill>
                  <a:srgbClr val="FF0000"/>
                </a:solidFill>
                <a:latin typeface="Calibri Regular" panose="020F0502020204030204" pitchFamily="34" charset="0"/>
              </a:rPr>
              <a:t>Rolls</a:t>
            </a:r>
          </a:p>
        </p:txBody>
      </p:sp>
      <p:sp>
        <p:nvSpPr>
          <p:cNvPr id="153605" name="Text Box 7"/>
          <p:cNvSpPr txBox="1">
            <a:spLocks noChangeArrowheads="1"/>
          </p:cNvSpPr>
          <p:nvPr/>
        </p:nvSpPr>
        <p:spPr bwMode="auto">
          <a:xfrm>
            <a:off x="5652966" y="2743200"/>
            <a:ext cx="47808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algn="ctr"/>
            <a:r>
              <a:rPr lang="en-US" sz="1200">
                <a:solidFill>
                  <a:srgbClr val="FF0000"/>
                </a:solidFill>
                <a:latin typeface="Calibri Regular" panose="020F0502020204030204" pitchFamily="34" charset="0"/>
              </a:rPr>
              <a:t>Min</a:t>
            </a:r>
          </a:p>
          <a:p>
            <a:pPr algn="ctr"/>
            <a:r>
              <a:rPr lang="en-US" sz="1200">
                <a:solidFill>
                  <a:srgbClr val="FF0000"/>
                </a:solidFill>
                <a:latin typeface="Calibri Regular" panose="020F0502020204030204" pitchFamily="34" charset="0"/>
              </a:rPr>
              <a:t>Rolls</a:t>
            </a:r>
          </a:p>
        </p:txBody>
      </p:sp>
      <p:sp>
        <p:nvSpPr>
          <p:cNvPr id="2" name="Slide Number Placeholder 1">
            <a:extLst>
              <a:ext uri="{FF2B5EF4-FFF2-40B4-BE49-F238E27FC236}">
                <a16:creationId xmlns:a16="http://schemas.microsoft.com/office/drawing/2014/main" id="{7D38AD0D-06B9-4783-88D8-C57F9EDF0C5A}"/>
              </a:ext>
            </a:extLst>
          </p:cNvPr>
          <p:cNvSpPr>
            <a:spLocks noGrp="1"/>
          </p:cNvSpPr>
          <p:nvPr>
            <p:ph type="sldNum" sz="quarter" idx="12"/>
          </p:nvPr>
        </p:nvSpPr>
        <p:spPr/>
        <p:txBody>
          <a:bodyPr/>
          <a:lstStyle/>
          <a:p>
            <a:r>
              <a:rPr lang="en-US"/>
              <a:t>58</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Title 1"/>
          <p:cNvSpPr>
            <a:spLocks noGrp="1"/>
          </p:cNvSpPr>
          <p:nvPr>
            <p:ph type="title"/>
          </p:nvPr>
        </p:nvSpPr>
        <p:spPr>
          <a:xfrm>
            <a:off x="685800" y="0"/>
            <a:ext cx="7772400" cy="1143000"/>
          </a:xfrm>
        </p:spPr>
        <p:txBody>
          <a:bodyPr/>
          <a:lstStyle/>
          <a:p>
            <a:r>
              <a:rPr lang="en-US">
                <a:ea typeface="ＭＳ Ｐゴシック" charset="0"/>
                <a:cs typeface="ＭＳ Ｐゴシック" charset="0"/>
              </a:rPr>
              <a:t>Impact on lookahead</a:t>
            </a:r>
          </a:p>
        </p:txBody>
      </p:sp>
      <p:sp>
        <p:nvSpPr>
          <p:cNvPr id="155650" name="Content Placeholder 2"/>
          <p:cNvSpPr>
            <a:spLocks noGrp="1"/>
          </p:cNvSpPr>
          <p:nvPr>
            <p:ph idx="1"/>
          </p:nvPr>
        </p:nvSpPr>
        <p:spPr>
          <a:xfrm>
            <a:off x="685800" y="1066800"/>
            <a:ext cx="8077200" cy="5638800"/>
          </a:xfrm>
        </p:spPr>
        <p:txBody>
          <a:bodyPr>
            <a:normAutofit lnSpcReduction="10000"/>
          </a:bodyPr>
          <a:lstStyle/>
          <a:p>
            <a:r>
              <a:rPr lang="en-US" sz="3000" dirty="0">
                <a:ea typeface="ＭＳ Ｐゴシック" charset="0"/>
                <a:cs typeface="ＭＳ Ｐゴシック" charset="0"/>
              </a:rPr>
              <a:t>Dice rolls </a:t>
            </a:r>
            <a:r>
              <a:rPr lang="en-US" sz="3000" b="1" dirty="0">
                <a:ea typeface="ＭＳ Ｐゴシック" charset="0"/>
                <a:cs typeface="ＭＳ Ｐゴシック" charset="0"/>
              </a:rPr>
              <a:t>increase branching factor</a:t>
            </a:r>
          </a:p>
          <a:p>
            <a:pPr lvl="1"/>
            <a:r>
              <a:rPr lang="en-US" sz="2800" dirty="0">
                <a:ea typeface="ＭＳ Ｐゴシック" charset="0"/>
              </a:rPr>
              <a:t>There are 21 possible rolls with two dice</a:t>
            </a:r>
          </a:p>
          <a:p>
            <a:r>
              <a:rPr lang="en-US" sz="3000" dirty="0">
                <a:ea typeface="ＭＳ Ｐゴシック" charset="0"/>
                <a:cs typeface="ＭＳ Ｐゴシック" charset="0"/>
              </a:rPr>
              <a:t>Backgammon: ~20 legal moves for given roll </a:t>
            </a:r>
          </a:p>
          <a:p>
            <a:pPr lvl="1">
              <a:buFontTx/>
              <a:buNone/>
            </a:pPr>
            <a:r>
              <a:rPr lang="en-US" sz="2800" dirty="0">
                <a:ea typeface="ＭＳ Ｐゴシック" charset="0"/>
              </a:rPr>
              <a:t>~6K with 1-1 roll (get to roll again!)</a:t>
            </a:r>
          </a:p>
          <a:p>
            <a:r>
              <a:rPr lang="en-US" sz="3200" dirty="0">
                <a:ea typeface="ＭＳ Ｐゴシック" charset="0"/>
                <a:cs typeface="ＭＳ Ｐゴシック" charset="0"/>
              </a:rPr>
              <a:t>At</a:t>
            </a:r>
            <a:r>
              <a:rPr lang="en-US" sz="3000" dirty="0">
                <a:ea typeface="ＭＳ Ｐゴシック" charset="0"/>
                <a:cs typeface="ＭＳ Ｐゴシック" charset="0"/>
              </a:rPr>
              <a:t> depth 4: 20 * (21 * 20)**3 ≈ 1.2B boards</a:t>
            </a:r>
          </a:p>
          <a:p>
            <a:r>
              <a:rPr lang="en-US" sz="3000" dirty="0">
                <a:ea typeface="ＭＳ Ｐゴシック" charset="0"/>
                <a:cs typeface="ＭＳ Ｐゴシック" charset="0"/>
              </a:rPr>
              <a:t>As depth increases, probability of reaching a given node shrinks</a:t>
            </a:r>
          </a:p>
          <a:p>
            <a:pPr lvl="1"/>
            <a:r>
              <a:rPr lang="en-US" sz="2800" dirty="0">
                <a:ea typeface="ＭＳ Ｐゴシック" charset="0"/>
              </a:rPr>
              <a:t>lookahead’s value diminished and alpha-beta pruning is much less effective</a:t>
            </a:r>
          </a:p>
          <a:p>
            <a:r>
              <a:rPr lang="en-US" sz="3000" dirty="0">
                <a:ea typeface="ＭＳ Ｐゴシック" charset="0"/>
                <a:cs typeface="ＭＳ Ｐゴシック" charset="0"/>
                <a:hlinkClick r:id="rId3"/>
              </a:rPr>
              <a:t>TDGammon</a:t>
            </a:r>
            <a:r>
              <a:rPr lang="en-US" sz="3000" dirty="0">
                <a:ea typeface="ＭＳ Ｐゴシック" charset="0"/>
                <a:cs typeface="ＭＳ Ｐゴシック" charset="0"/>
              </a:rPr>
              <a:t> used depth-2 search + good static evaluator + Reinforcement Learning to achieve world-champion level</a:t>
            </a:r>
          </a:p>
          <a:p>
            <a:endParaRPr lang="en-US" sz="3200" dirty="0">
              <a:ea typeface="ＭＳ Ｐゴシック" charset="0"/>
              <a:cs typeface="ＭＳ Ｐゴシック" charset="0"/>
            </a:endParaRPr>
          </a:p>
        </p:txBody>
      </p:sp>
      <p:sp>
        <p:nvSpPr>
          <p:cNvPr id="2" name="Slide Number Placeholder 1">
            <a:extLst>
              <a:ext uri="{FF2B5EF4-FFF2-40B4-BE49-F238E27FC236}">
                <a16:creationId xmlns:a16="http://schemas.microsoft.com/office/drawing/2014/main" id="{3FDC9C1A-76B7-4213-8D0F-04090D7CF798}"/>
              </a:ext>
            </a:extLst>
          </p:cNvPr>
          <p:cNvSpPr>
            <a:spLocks noGrp="1"/>
          </p:cNvSpPr>
          <p:nvPr>
            <p:ph type="sldNum" sz="quarter" idx="12"/>
          </p:nvPr>
        </p:nvSpPr>
        <p:spPr/>
        <p:txBody>
          <a:bodyPr/>
          <a:lstStyle/>
          <a:p>
            <a:r>
              <a:rPr lang="en-US"/>
              <a:t>59</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22602" y="2371214"/>
            <a:ext cx="3206353" cy="2076281"/>
          </a:xfrm>
          <a:prstGeom prst="rect">
            <a:avLst/>
          </a:prstGeom>
          <a:noFill/>
          <a:extLst>
            <a:ext uri="{909E8E84-426E-40dd-AFC4-6F175D3DCCD1}">
              <a14:hiddenFill xmlns:a14="http://schemas.microsoft.com/office/drawing/2010/main" xmlns="">
                <a:solidFill>
                  <a:srgbClr val="FFFFFF"/>
                </a:solidFill>
              </a14:hiddenFill>
            </a:ext>
          </a:extLst>
        </p:spPr>
      </p:pic>
      <p:sp>
        <p:nvSpPr>
          <p:cNvPr id="8194" name="Rectangle 2"/>
          <p:cNvSpPr>
            <a:spLocks noGrp="1" noChangeArrowheads="1"/>
          </p:cNvSpPr>
          <p:nvPr>
            <p:ph type="title"/>
          </p:nvPr>
        </p:nvSpPr>
        <p:spPr/>
        <p:txBody>
          <a:bodyPr/>
          <a:lstStyle/>
          <a:p>
            <a:r>
              <a:rPr lang="en-US"/>
              <a:t>Expectimax Pruning?</a:t>
            </a:r>
          </a:p>
        </p:txBody>
      </p:sp>
      <p:sp>
        <p:nvSpPr>
          <p:cNvPr id="77" name="AutoShape 4"/>
          <p:cNvSpPr>
            <a:spLocks noChangeArrowheads="1"/>
          </p:cNvSpPr>
          <p:nvPr/>
        </p:nvSpPr>
        <p:spPr bwMode="auto">
          <a:xfrm>
            <a:off x="4229101" y="2011680"/>
            <a:ext cx="652463" cy="521970"/>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350"/>
          </a:p>
        </p:txBody>
      </p:sp>
      <p:grpSp>
        <p:nvGrpSpPr>
          <p:cNvPr id="78" name="Group 60"/>
          <p:cNvGrpSpPr>
            <a:grpSpLocks/>
          </p:cNvGrpSpPr>
          <p:nvPr/>
        </p:nvGrpSpPr>
        <p:grpSpPr bwMode="auto">
          <a:xfrm>
            <a:off x="2076450" y="3784600"/>
            <a:ext cx="381000" cy="1187450"/>
            <a:chOff x="1981200" y="3765550"/>
            <a:chExt cx="381000" cy="1187450"/>
          </a:xfrm>
        </p:grpSpPr>
        <p:cxnSp>
          <p:nvCxnSpPr>
            <p:cNvPr id="118" name="AutoShape 13"/>
            <p:cNvCxnSpPr>
              <a:cxnSpLocks noChangeShapeType="1"/>
              <a:stCxn id="110"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119" name="Rectangle 7"/>
            <p:cNvSpPr>
              <a:spLocks noChangeArrowheads="1"/>
            </p:cNvSpPr>
            <p:nvPr/>
          </p:nvSpPr>
          <p:spPr bwMode="auto">
            <a:xfrm>
              <a:off x="198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350"/>
                <a:t>12</a:t>
              </a:r>
            </a:p>
          </p:txBody>
        </p:sp>
      </p:grpSp>
      <p:grpSp>
        <p:nvGrpSpPr>
          <p:cNvPr id="79" name="Group 61"/>
          <p:cNvGrpSpPr>
            <a:grpSpLocks/>
          </p:cNvGrpSpPr>
          <p:nvPr/>
        </p:nvGrpSpPr>
        <p:grpSpPr bwMode="auto">
          <a:xfrm>
            <a:off x="2268538" y="3784600"/>
            <a:ext cx="950912" cy="1187450"/>
            <a:chOff x="2173288" y="3765550"/>
            <a:chExt cx="950912" cy="1187450"/>
          </a:xfrm>
        </p:grpSpPr>
        <p:cxnSp>
          <p:nvCxnSpPr>
            <p:cNvPr id="116" name="AutoShape 17"/>
            <p:cNvCxnSpPr>
              <a:cxnSpLocks noChangeShapeType="1"/>
              <a:stCxn id="110"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117" name="Rectangle 7"/>
            <p:cNvSpPr>
              <a:spLocks noChangeArrowheads="1"/>
            </p:cNvSpPr>
            <p:nvPr/>
          </p:nvSpPr>
          <p:spPr bwMode="auto">
            <a:xfrm>
              <a:off x="274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350" dirty="0"/>
                <a:t>9</a:t>
              </a:r>
            </a:p>
          </p:txBody>
        </p:sp>
      </p:grpSp>
      <p:grpSp>
        <p:nvGrpSpPr>
          <p:cNvPr id="82" name="Group 51"/>
          <p:cNvGrpSpPr>
            <a:grpSpLocks/>
          </p:cNvGrpSpPr>
          <p:nvPr/>
        </p:nvGrpSpPr>
        <p:grpSpPr bwMode="auto">
          <a:xfrm>
            <a:off x="2079625" y="2533650"/>
            <a:ext cx="2475707" cy="1250950"/>
            <a:chOff x="1984375" y="2514601"/>
            <a:chExt cx="2475709" cy="1250949"/>
          </a:xfrm>
        </p:grpSpPr>
        <p:sp>
          <p:nvSpPr>
            <p:cNvPr id="11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350"/>
            </a:p>
          </p:txBody>
        </p:sp>
        <p:cxnSp>
          <p:nvCxnSpPr>
            <p:cNvPr id="111" name="AutoShape 7"/>
            <p:cNvCxnSpPr>
              <a:cxnSpLocks noChangeShapeType="1"/>
              <a:stCxn id="77" idx="3"/>
              <a:endCxn id="95" idx="0"/>
            </p:cNvCxnSpPr>
            <p:nvPr/>
          </p:nvCxnSpPr>
          <p:spPr bwMode="auto">
            <a:xfrm flipH="1">
              <a:off x="2171700" y="2514601"/>
              <a:ext cx="2288384" cy="838199"/>
            </a:xfrm>
            <a:prstGeom prst="straightConnector1">
              <a:avLst/>
            </a:prstGeom>
            <a:noFill/>
            <a:ln w="19050">
              <a:solidFill>
                <a:schemeClr val="tx1"/>
              </a:solidFill>
              <a:round/>
              <a:headEnd/>
              <a:tailEnd type="triangle" w="lg" len="lg"/>
            </a:ln>
          </p:spPr>
        </p:cxnSp>
      </p:grpSp>
      <p:cxnSp>
        <p:nvCxnSpPr>
          <p:cNvPr id="83" name="AutoShape 9"/>
          <p:cNvCxnSpPr>
            <a:cxnSpLocks noChangeShapeType="1"/>
            <a:stCxn id="110" idx="0"/>
          </p:cNvCxnSpPr>
          <p:nvPr/>
        </p:nvCxnSpPr>
        <p:spPr bwMode="auto">
          <a:xfrm flipH="1">
            <a:off x="1508125" y="3784600"/>
            <a:ext cx="760413" cy="822325"/>
          </a:xfrm>
          <a:prstGeom prst="straightConnector1">
            <a:avLst/>
          </a:prstGeom>
          <a:noFill/>
          <a:ln w="19050">
            <a:solidFill>
              <a:schemeClr val="tx1"/>
            </a:solidFill>
            <a:round/>
            <a:headEnd/>
            <a:tailEnd type="triangle" w="lg" len="lg"/>
          </a:ln>
        </p:spPr>
      </p:cxnSp>
      <p:sp>
        <p:nvSpPr>
          <p:cNvPr id="84" name="Rectangle 7"/>
          <p:cNvSpPr>
            <a:spLocks noChangeArrowheads="1"/>
          </p:cNvSpPr>
          <p:nvPr/>
        </p:nvSpPr>
        <p:spPr bwMode="auto">
          <a:xfrm>
            <a:off x="1314450" y="466725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350" dirty="0"/>
              <a:t>3</a:t>
            </a:r>
          </a:p>
        </p:txBody>
      </p:sp>
      <p:cxnSp>
        <p:nvCxnSpPr>
          <p:cNvPr id="85" name="AutoShape 21"/>
          <p:cNvCxnSpPr>
            <a:cxnSpLocks noChangeShapeType="1"/>
          </p:cNvCxnSpPr>
          <p:nvPr/>
        </p:nvCxnSpPr>
        <p:spPr bwMode="auto">
          <a:xfrm rot="5400000">
            <a:off x="4399757" y="2685256"/>
            <a:ext cx="304800" cy="1587"/>
          </a:xfrm>
          <a:prstGeom prst="straightConnector1">
            <a:avLst/>
          </a:prstGeom>
          <a:noFill/>
          <a:ln w="19050">
            <a:solidFill>
              <a:schemeClr val="tx1"/>
            </a:solidFill>
            <a:round/>
            <a:headEnd/>
            <a:tailEnd/>
          </a:ln>
        </p:spPr>
      </p:cxnSp>
      <p:cxnSp>
        <p:nvCxnSpPr>
          <p:cNvPr id="86" name="AutoShape 21"/>
          <p:cNvCxnSpPr>
            <a:cxnSpLocks noChangeShapeType="1"/>
          </p:cNvCxnSpPr>
          <p:nvPr/>
        </p:nvCxnSpPr>
        <p:spPr bwMode="auto">
          <a:xfrm rot="5400000">
            <a:off x="2115344" y="3933031"/>
            <a:ext cx="304800" cy="1588"/>
          </a:xfrm>
          <a:prstGeom prst="straightConnector1">
            <a:avLst/>
          </a:prstGeom>
          <a:noFill/>
          <a:ln w="19050">
            <a:solidFill>
              <a:schemeClr val="tx1"/>
            </a:solidFill>
            <a:round/>
            <a:headEnd/>
            <a:tailEnd/>
          </a:ln>
        </p:spPr>
      </p:cxnSp>
      <p:grpSp>
        <p:nvGrpSpPr>
          <p:cNvPr id="87" name="Group 59"/>
          <p:cNvGrpSpPr>
            <a:grpSpLocks/>
          </p:cNvGrpSpPr>
          <p:nvPr/>
        </p:nvGrpSpPr>
        <p:grpSpPr bwMode="auto">
          <a:xfrm>
            <a:off x="4365625" y="2533651"/>
            <a:ext cx="381000" cy="1235075"/>
            <a:chOff x="4270375" y="2514601"/>
            <a:chExt cx="381000" cy="1235074"/>
          </a:xfrm>
        </p:grpSpPr>
        <p:sp>
          <p:nvSpPr>
            <p:cNvPr id="10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350"/>
            </a:p>
          </p:txBody>
        </p:sp>
        <p:cxnSp>
          <p:nvCxnSpPr>
            <p:cNvPr id="109" name="AutoShape 21"/>
            <p:cNvCxnSpPr>
              <a:cxnSpLocks noChangeShapeType="1"/>
              <a:stCxn id="77" idx="3"/>
              <a:endCxn id="93" idx="0"/>
            </p:cNvCxnSpPr>
            <p:nvPr/>
          </p:nvCxnSpPr>
          <p:spPr bwMode="auto">
            <a:xfrm flipH="1">
              <a:off x="4457700" y="2514601"/>
              <a:ext cx="2382" cy="761999"/>
            </a:xfrm>
            <a:prstGeom prst="straightConnector1">
              <a:avLst/>
            </a:prstGeom>
            <a:noFill/>
            <a:ln w="19050">
              <a:solidFill>
                <a:schemeClr val="tx1"/>
              </a:solidFill>
              <a:round/>
              <a:headEnd/>
              <a:tailEnd type="triangle" w="lg" len="lg"/>
            </a:ln>
          </p:spPr>
        </p:cxnSp>
      </p:grpSp>
      <p:grpSp>
        <p:nvGrpSpPr>
          <p:cNvPr id="88" name="Group 58"/>
          <p:cNvGrpSpPr>
            <a:grpSpLocks/>
          </p:cNvGrpSpPr>
          <p:nvPr/>
        </p:nvGrpSpPr>
        <p:grpSpPr bwMode="auto">
          <a:xfrm>
            <a:off x="3600450" y="3781425"/>
            <a:ext cx="954088" cy="1190625"/>
            <a:chOff x="3505200" y="3762375"/>
            <a:chExt cx="954088" cy="1190625"/>
          </a:xfrm>
        </p:grpSpPr>
        <p:cxnSp>
          <p:nvCxnSpPr>
            <p:cNvPr id="105" name="AutoShape 23"/>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106" name="Rectangle 7"/>
            <p:cNvSpPr>
              <a:spLocks noChangeArrowheads="1"/>
            </p:cNvSpPr>
            <p:nvPr/>
          </p:nvSpPr>
          <p:spPr bwMode="auto">
            <a:xfrm>
              <a:off x="350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350"/>
                <a:t>2</a:t>
              </a:r>
            </a:p>
          </p:txBody>
        </p:sp>
        <p:cxnSp>
          <p:nvCxnSpPr>
            <p:cNvPr id="107" name="AutoShape 21"/>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sp>
        <p:nvSpPr>
          <p:cNvPr id="123" name="Rectangle 122"/>
          <p:cNvSpPr/>
          <p:nvPr/>
        </p:nvSpPr>
        <p:spPr>
          <a:xfrm>
            <a:off x="4514850" y="3886200"/>
            <a:ext cx="1543050" cy="857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8" name="AutoShape 33"/>
          <p:cNvCxnSpPr>
            <a:cxnSpLocks noChangeShapeType="1"/>
          </p:cNvCxnSpPr>
          <p:nvPr/>
        </p:nvCxnSpPr>
        <p:spPr bwMode="auto">
          <a:xfrm flipH="1">
            <a:off x="4542974" y="3784600"/>
            <a:ext cx="11567" cy="844550"/>
          </a:xfrm>
          <a:prstGeom prst="straightConnector1">
            <a:avLst/>
          </a:prstGeom>
          <a:noFill/>
          <a:ln w="19050">
            <a:solidFill>
              <a:schemeClr val="tx1"/>
            </a:solidFill>
            <a:prstDash val="dash"/>
            <a:round/>
            <a:headEnd/>
            <a:tailEnd type="triangle" w="lg" len="lg"/>
          </a:ln>
        </p:spPr>
      </p:cxnSp>
      <p:sp>
        <p:nvSpPr>
          <p:cNvPr id="95" name="Oval 11"/>
          <p:cNvSpPr>
            <a:spLocks noChangeArrowheads="1"/>
          </p:cNvSpPr>
          <p:nvPr/>
        </p:nvSpPr>
        <p:spPr bwMode="auto">
          <a:xfrm>
            <a:off x="2000250" y="3371850"/>
            <a:ext cx="533400" cy="533400"/>
          </a:xfrm>
          <a:prstGeom prst="ellipse">
            <a:avLst/>
          </a:prstGeom>
          <a:solidFill>
            <a:srgbClr val="B5EDC2"/>
          </a:solidFill>
          <a:ln w="19050">
            <a:solidFill>
              <a:schemeClr val="tx1"/>
            </a:solidFill>
            <a:round/>
            <a:headEnd/>
            <a:tailEnd/>
          </a:ln>
        </p:spPr>
        <p:txBody>
          <a:bodyPr wrap="none" anchor="ctr"/>
          <a:lstStyle/>
          <a:p>
            <a:endParaRPr lang="en-US" sz="1350"/>
          </a:p>
        </p:txBody>
      </p:sp>
      <p:cxnSp>
        <p:nvCxnSpPr>
          <p:cNvPr id="96" name="AutoShape 37"/>
          <p:cNvCxnSpPr>
            <a:cxnSpLocks noChangeShapeType="1"/>
          </p:cNvCxnSpPr>
          <p:nvPr/>
        </p:nvCxnSpPr>
        <p:spPr bwMode="auto">
          <a:xfrm>
            <a:off x="4554538" y="3784600"/>
            <a:ext cx="763587" cy="822326"/>
          </a:xfrm>
          <a:prstGeom prst="straightConnector1">
            <a:avLst/>
          </a:prstGeom>
          <a:noFill/>
          <a:ln w="19050">
            <a:solidFill>
              <a:schemeClr val="tx1"/>
            </a:solidFill>
            <a:prstDash val="dash"/>
            <a:round/>
            <a:headEnd/>
            <a:tailEnd type="triangle" w="lg" len="lg"/>
          </a:ln>
        </p:spPr>
      </p:cxnSp>
      <p:sp>
        <p:nvSpPr>
          <p:cNvPr id="93" name="Oval 11"/>
          <p:cNvSpPr>
            <a:spLocks noChangeArrowheads="1"/>
          </p:cNvSpPr>
          <p:nvPr/>
        </p:nvSpPr>
        <p:spPr bwMode="auto">
          <a:xfrm>
            <a:off x="4286250" y="3295650"/>
            <a:ext cx="533400" cy="533400"/>
          </a:xfrm>
          <a:prstGeom prst="ellipse">
            <a:avLst/>
          </a:prstGeom>
          <a:solidFill>
            <a:srgbClr val="B5EDC2"/>
          </a:solidFill>
          <a:ln w="19050">
            <a:solidFill>
              <a:schemeClr val="tx1"/>
            </a:solidFill>
            <a:round/>
            <a:headEnd/>
            <a:tailEnd/>
          </a:ln>
        </p:spPr>
        <p:txBody>
          <a:bodyPr wrap="none" anchor="ctr"/>
          <a:lstStyle/>
          <a:p>
            <a:endParaRPr lang="en-US" sz="13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Depth-Limited Expectimax</a:t>
            </a:r>
          </a:p>
        </p:txBody>
      </p:sp>
      <p:sp>
        <p:nvSpPr>
          <p:cNvPr id="9219" name="AutoShape 27"/>
          <p:cNvSpPr>
            <a:spLocks noChangeArrowheads="1"/>
          </p:cNvSpPr>
          <p:nvPr/>
        </p:nvSpPr>
        <p:spPr bwMode="auto">
          <a:xfrm>
            <a:off x="4130278" y="2057400"/>
            <a:ext cx="214313" cy="17145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350">
              <a:latin typeface="Calibri"/>
              <a:cs typeface="Calibri"/>
            </a:endParaRPr>
          </a:p>
        </p:txBody>
      </p:sp>
      <p:cxnSp>
        <p:nvCxnSpPr>
          <p:cNvPr id="9220" name="AutoShape 28"/>
          <p:cNvCxnSpPr>
            <a:cxnSpLocks noChangeShapeType="1"/>
            <a:stCxn id="9219" idx="3"/>
            <a:endCxn id="9226" idx="0"/>
          </p:cNvCxnSpPr>
          <p:nvPr/>
        </p:nvCxnSpPr>
        <p:spPr bwMode="auto">
          <a:xfrm flipH="1">
            <a:off x="3808810" y="2228850"/>
            <a:ext cx="428625" cy="344091"/>
          </a:xfrm>
          <a:prstGeom prst="straightConnector1">
            <a:avLst/>
          </a:prstGeom>
          <a:noFill/>
          <a:ln w="9525">
            <a:solidFill>
              <a:schemeClr val="tx1"/>
            </a:solidFill>
            <a:round/>
            <a:headEnd/>
            <a:tailEnd type="triangle" w="med" len="med"/>
          </a:ln>
        </p:spPr>
      </p:cxnSp>
      <p:cxnSp>
        <p:nvCxnSpPr>
          <p:cNvPr id="9221" name="AutoShape 29"/>
          <p:cNvCxnSpPr>
            <a:cxnSpLocks noChangeShapeType="1"/>
            <a:stCxn id="9219" idx="3"/>
            <a:endCxn id="9227" idx="0"/>
          </p:cNvCxnSpPr>
          <p:nvPr/>
        </p:nvCxnSpPr>
        <p:spPr bwMode="auto">
          <a:xfrm>
            <a:off x="4237435" y="2228850"/>
            <a:ext cx="429815" cy="344091"/>
          </a:xfrm>
          <a:prstGeom prst="straightConnector1">
            <a:avLst/>
          </a:prstGeom>
          <a:noFill/>
          <a:ln w="9525">
            <a:solidFill>
              <a:schemeClr val="tx1"/>
            </a:solidFill>
            <a:round/>
            <a:headEnd/>
            <a:tailEnd type="triangle" w="med" len="med"/>
          </a:ln>
        </p:spPr>
      </p:cxnSp>
      <p:cxnSp>
        <p:nvCxnSpPr>
          <p:cNvPr id="9222" name="AutoShape 30"/>
          <p:cNvCxnSpPr>
            <a:cxnSpLocks noChangeShapeType="1"/>
          </p:cNvCxnSpPr>
          <p:nvPr/>
        </p:nvCxnSpPr>
        <p:spPr bwMode="auto">
          <a:xfrm flipH="1">
            <a:off x="3593306" y="2787254"/>
            <a:ext cx="215504" cy="559594"/>
          </a:xfrm>
          <a:prstGeom prst="straightConnector1">
            <a:avLst/>
          </a:prstGeom>
          <a:noFill/>
          <a:ln w="9525">
            <a:solidFill>
              <a:schemeClr val="tx1"/>
            </a:solidFill>
            <a:round/>
            <a:headEnd/>
            <a:tailEnd type="triangle" w="med" len="med"/>
          </a:ln>
        </p:spPr>
      </p:cxnSp>
      <p:cxnSp>
        <p:nvCxnSpPr>
          <p:cNvPr id="9223" name="AutoShape 31"/>
          <p:cNvCxnSpPr>
            <a:cxnSpLocks noChangeShapeType="1"/>
          </p:cNvCxnSpPr>
          <p:nvPr/>
        </p:nvCxnSpPr>
        <p:spPr bwMode="auto">
          <a:xfrm>
            <a:off x="3808810" y="2787254"/>
            <a:ext cx="171450" cy="559594"/>
          </a:xfrm>
          <a:prstGeom prst="straightConnector1">
            <a:avLst/>
          </a:prstGeom>
          <a:noFill/>
          <a:ln w="9525">
            <a:solidFill>
              <a:schemeClr val="tx1"/>
            </a:solidFill>
            <a:round/>
            <a:headEnd/>
            <a:tailEnd type="triangle" w="med" len="med"/>
          </a:ln>
        </p:spPr>
      </p:cxnSp>
      <p:cxnSp>
        <p:nvCxnSpPr>
          <p:cNvPr id="9224" name="AutoShape 32"/>
          <p:cNvCxnSpPr>
            <a:cxnSpLocks noChangeShapeType="1"/>
          </p:cNvCxnSpPr>
          <p:nvPr/>
        </p:nvCxnSpPr>
        <p:spPr bwMode="auto">
          <a:xfrm flipH="1">
            <a:off x="4452937" y="2787254"/>
            <a:ext cx="214313" cy="559594"/>
          </a:xfrm>
          <a:prstGeom prst="straightConnector1">
            <a:avLst/>
          </a:prstGeom>
          <a:noFill/>
          <a:ln w="9525">
            <a:solidFill>
              <a:schemeClr val="tx1"/>
            </a:solidFill>
            <a:round/>
            <a:headEnd/>
            <a:tailEnd type="triangle" w="med" len="med"/>
          </a:ln>
        </p:spPr>
      </p:cxnSp>
      <p:cxnSp>
        <p:nvCxnSpPr>
          <p:cNvPr id="9225" name="AutoShape 33"/>
          <p:cNvCxnSpPr>
            <a:cxnSpLocks noChangeShapeType="1"/>
          </p:cNvCxnSpPr>
          <p:nvPr/>
        </p:nvCxnSpPr>
        <p:spPr bwMode="auto">
          <a:xfrm>
            <a:off x="4667250" y="2787254"/>
            <a:ext cx="214313" cy="559594"/>
          </a:xfrm>
          <a:prstGeom prst="straightConnector1">
            <a:avLst/>
          </a:prstGeom>
          <a:noFill/>
          <a:ln w="9525">
            <a:solidFill>
              <a:schemeClr val="tx1"/>
            </a:solidFill>
            <a:round/>
            <a:headEnd/>
            <a:tailEnd type="triangle" w="med" len="med"/>
          </a:ln>
        </p:spPr>
      </p:cxnSp>
      <p:sp>
        <p:nvSpPr>
          <p:cNvPr id="9226" name="Oval 34"/>
          <p:cNvSpPr>
            <a:spLocks noChangeArrowheads="1"/>
          </p:cNvSpPr>
          <p:nvPr/>
        </p:nvSpPr>
        <p:spPr bwMode="auto">
          <a:xfrm>
            <a:off x="3700462" y="2572941"/>
            <a:ext cx="215504" cy="214313"/>
          </a:xfrm>
          <a:prstGeom prst="ellipse">
            <a:avLst/>
          </a:prstGeom>
          <a:solidFill>
            <a:srgbClr val="B5EDC2"/>
          </a:solidFill>
          <a:ln w="9525">
            <a:solidFill>
              <a:schemeClr val="tx1"/>
            </a:solidFill>
            <a:round/>
            <a:headEnd/>
            <a:tailEnd/>
          </a:ln>
        </p:spPr>
        <p:txBody>
          <a:bodyPr wrap="none" anchor="ctr"/>
          <a:lstStyle/>
          <a:p>
            <a:endParaRPr lang="en-US" sz="1350">
              <a:latin typeface="Calibri"/>
              <a:cs typeface="Calibri"/>
            </a:endParaRPr>
          </a:p>
        </p:txBody>
      </p:sp>
      <p:sp>
        <p:nvSpPr>
          <p:cNvPr id="9227" name="Oval 35"/>
          <p:cNvSpPr>
            <a:spLocks noChangeArrowheads="1"/>
          </p:cNvSpPr>
          <p:nvPr/>
        </p:nvSpPr>
        <p:spPr bwMode="auto">
          <a:xfrm>
            <a:off x="4560094" y="2572941"/>
            <a:ext cx="214313" cy="214313"/>
          </a:xfrm>
          <a:prstGeom prst="ellipse">
            <a:avLst/>
          </a:prstGeom>
          <a:solidFill>
            <a:srgbClr val="B5EDC2"/>
          </a:solidFill>
          <a:ln w="9525">
            <a:solidFill>
              <a:schemeClr val="tx1"/>
            </a:solidFill>
            <a:round/>
            <a:headEnd/>
            <a:tailEnd/>
          </a:ln>
        </p:spPr>
        <p:txBody>
          <a:bodyPr wrap="none" anchor="ctr"/>
          <a:lstStyle/>
          <a:p>
            <a:endParaRPr lang="en-US" sz="1350">
              <a:latin typeface="Calibri"/>
              <a:cs typeface="Calibri"/>
            </a:endParaRPr>
          </a:p>
        </p:txBody>
      </p:sp>
      <p:pic>
        <p:nvPicPr>
          <p:cNvPr id="9228" name="Picture 36"/>
          <p:cNvPicPr>
            <a:picLocks noChangeAspect="1" noChangeArrowheads="1"/>
          </p:cNvPicPr>
          <p:nvPr/>
        </p:nvPicPr>
        <p:blipFill>
          <a:blip r:embed="rId3" cstate="print"/>
          <a:srcRect/>
          <a:stretch>
            <a:fillRect/>
          </a:stretch>
        </p:blipFill>
        <p:spPr bwMode="auto">
          <a:xfrm>
            <a:off x="5179219" y="2572941"/>
            <a:ext cx="192881" cy="150019"/>
          </a:xfrm>
          <a:prstGeom prst="rect">
            <a:avLst/>
          </a:prstGeom>
          <a:noFill/>
          <a:ln w="9525">
            <a:noFill/>
            <a:miter lim="800000"/>
            <a:headEnd/>
            <a:tailEnd/>
          </a:ln>
        </p:spPr>
      </p:pic>
      <p:pic>
        <p:nvPicPr>
          <p:cNvPr id="9229" name="Picture 37"/>
          <p:cNvPicPr>
            <a:picLocks noChangeAspect="1" noChangeArrowheads="1"/>
          </p:cNvPicPr>
          <p:nvPr/>
        </p:nvPicPr>
        <p:blipFill>
          <a:blip r:embed="rId4" cstate="print"/>
          <a:srcRect/>
          <a:stretch>
            <a:fillRect/>
          </a:stretch>
        </p:blipFill>
        <p:spPr bwMode="auto">
          <a:xfrm>
            <a:off x="5186362" y="3389710"/>
            <a:ext cx="176213" cy="158353"/>
          </a:xfrm>
          <a:prstGeom prst="rect">
            <a:avLst/>
          </a:prstGeom>
          <a:noFill/>
          <a:ln w="9525">
            <a:noFill/>
            <a:miter lim="800000"/>
            <a:headEnd/>
            <a:tailEnd/>
          </a:ln>
        </p:spPr>
      </p:pic>
      <p:pic>
        <p:nvPicPr>
          <p:cNvPr id="9230" name="Picture 38"/>
          <p:cNvPicPr>
            <a:picLocks noChangeAspect="1" noChangeArrowheads="1"/>
          </p:cNvPicPr>
          <p:nvPr/>
        </p:nvPicPr>
        <p:blipFill>
          <a:blip r:embed="rId5" cstate="print"/>
          <a:srcRect/>
          <a:stretch>
            <a:fillRect/>
          </a:stretch>
        </p:blipFill>
        <p:spPr bwMode="auto">
          <a:xfrm>
            <a:off x="5168504" y="2057400"/>
            <a:ext cx="192881" cy="167879"/>
          </a:xfrm>
          <a:prstGeom prst="rect">
            <a:avLst/>
          </a:prstGeom>
          <a:noFill/>
          <a:ln w="9525">
            <a:noFill/>
            <a:miter lim="800000"/>
            <a:headEnd/>
            <a:tailEnd/>
          </a:ln>
        </p:spPr>
      </p:pic>
      <p:sp>
        <p:nvSpPr>
          <p:cNvPr id="9231" name="Oval 40"/>
          <p:cNvSpPr>
            <a:spLocks noChangeArrowheads="1"/>
          </p:cNvSpPr>
          <p:nvPr/>
        </p:nvSpPr>
        <p:spPr bwMode="auto">
          <a:xfrm>
            <a:off x="3915966" y="3346847"/>
            <a:ext cx="214313" cy="214313"/>
          </a:xfrm>
          <a:prstGeom prst="ellipse">
            <a:avLst/>
          </a:prstGeom>
          <a:solidFill>
            <a:srgbClr val="B5EDC2"/>
          </a:solidFill>
          <a:ln w="9525">
            <a:solidFill>
              <a:schemeClr val="tx1"/>
            </a:solidFill>
            <a:round/>
            <a:headEnd/>
            <a:tailEnd/>
          </a:ln>
        </p:spPr>
        <p:txBody>
          <a:bodyPr wrap="none" anchor="ctr"/>
          <a:lstStyle/>
          <a:p>
            <a:endParaRPr lang="en-US" sz="1350">
              <a:latin typeface="Calibri"/>
              <a:cs typeface="Calibri"/>
            </a:endParaRPr>
          </a:p>
        </p:txBody>
      </p:sp>
      <p:sp>
        <p:nvSpPr>
          <p:cNvPr id="9232" name="Oval 41"/>
          <p:cNvSpPr>
            <a:spLocks noChangeArrowheads="1"/>
          </p:cNvSpPr>
          <p:nvPr/>
        </p:nvSpPr>
        <p:spPr bwMode="auto">
          <a:xfrm>
            <a:off x="4344591" y="3346847"/>
            <a:ext cx="215503" cy="214313"/>
          </a:xfrm>
          <a:prstGeom prst="ellipse">
            <a:avLst/>
          </a:prstGeom>
          <a:solidFill>
            <a:srgbClr val="B5EDC2"/>
          </a:solidFill>
          <a:ln w="9525">
            <a:solidFill>
              <a:schemeClr val="tx1"/>
            </a:solidFill>
            <a:round/>
            <a:headEnd/>
            <a:tailEnd/>
          </a:ln>
        </p:spPr>
        <p:txBody>
          <a:bodyPr wrap="none" anchor="ctr"/>
          <a:lstStyle/>
          <a:p>
            <a:endParaRPr lang="en-US" sz="1350">
              <a:latin typeface="Calibri"/>
              <a:cs typeface="Calibri"/>
            </a:endParaRPr>
          </a:p>
        </p:txBody>
      </p:sp>
      <p:sp>
        <p:nvSpPr>
          <p:cNvPr id="9233" name="Oval 42"/>
          <p:cNvSpPr>
            <a:spLocks noChangeArrowheads="1"/>
          </p:cNvSpPr>
          <p:nvPr/>
        </p:nvSpPr>
        <p:spPr bwMode="auto">
          <a:xfrm>
            <a:off x="4774406" y="3346847"/>
            <a:ext cx="215504" cy="214313"/>
          </a:xfrm>
          <a:prstGeom prst="ellipse">
            <a:avLst/>
          </a:prstGeom>
          <a:solidFill>
            <a:srgbClr val="B5EDC2"/>
          </a:solidFill>
          <a:ln w="9525">
            <a:solidFill>
              <a:schemeClr val="tx1"/>
            </a:solidFill>
            <a:round/>
            <a:headEnd/>
            <a:tailEnd/>
          </a:ln>
        </p:spPr>
        <p:txBody>
          <a:bodyPr wrap="none" anchor="ctr"/>
          <a:lstStyle/>
          <a:p>
            <a:endParaRPr lang="en-US" sz="1350">
              <a:latin typeface="Calibri"/>
              <a:cs typeface="Calibri"/>
            </a:endParaRPr>
          </a:p>
        </p:txBody>
      </p:sp>
      <p:cxnSp>
        <p:nvCxnSpPr>
          <p:cNvPr id="9234" name="AutoShape 43"/>
          <p:cNvCxnSpPr>
            <a:cxnSpLocks noChangeShapeType="1"/>
          </p:cNvCxnSpPr>
          <p:nvPr/>
        </p:nvCxnSpPr>
        <p:spPr bwMode="auto">
          <a:xfrm>
            <a:off x="3600450" y="3543300"/>
            <a:ext cx="214313" cy="559594"/>
          </a:xfrm>
          <a:prstGeom prst="straightConnector1">
            <a:avLst/>
          </a:prstGeom>
          <a:noFill/>
          <a:ln w="9525">
            <a:solidFill>
              <a:schemeClr val="tx1"/>
            </a:solidFill>
            <a:round/>
            <a:headEnd/>
            <a:tailEnd type="triangle" w="med" len="med"/>
          </a:ln>
        </p:spPr>
      </p:cxnSp>
      <p:sp>
        <p:nvSpPr>
          <p:cNvPr id="9235" name="Line 44"/>
          <p:cNvSpPr>
            <a:spLocks noChangeShapeType="1"/>
          </p:cNvSpPr>
          <p:nvPr/>
        </p:nvSpPr>
        <p:spPr bwMode="auto">
          <a:xfrm flipH="1">
            <a:off x="3429000" y="3543300"/>
            <a:ext cx="171450" cy="571500"/>
          </a:xfrm>
          <a:prstGeom prst="line">
            <a:avLst/>
          </a:prstGeom>
          <a:noFill/>
          <a:ln w="9525">
            <a:solidFill>
              <a:schemeClr val="tx1"/>
            </a:solidFill>
            <a:round/>
            <a:headEnd/>
            <a:tailEnd type="triangle" w="med" len="med"/>
          </a:ln>
        </p:spPr>
        <p:txBody>
          <a:bodyPr/>
          <a:lstStyle/>
          <a:p>
            <a:endParaRPr lang="en-US" sz="1350">
              <a:latin typeface="Calibri"/>
              <a:cs typeface="Calibri"/>
            </a:endParaRPr>
          </a:p>
        </p:txBody>
      </p:sp>
      <p:sp>
        <p:nvSpPr>
          <p:cNvPr id="9236" name="AutoShape 45"/>
          <p:cNvSpPr>
            <a:spLocks noChangeArrowheads="1"/>
          </p:cNvSpPr>
          <p:nvPr/>
        </p:nvSpPr>
        <p:spPr bwMode="auto">
          <a:xfrm>
            <a:off x="3314700" y="4114800"/>
            <a:ext cx="214313" cy="17145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350">
              <a:latin typeface="Calibri"/>
              <a:cs typeface="Calibri"/>
            </a:endParaRPr>
          </a:p>
        </p:txBody>
      </p:sp>
      <p:pic>
        <p:nvPicPr>
          <p:cNvPr id="9237" name="Picture 46"/>
          <p:cNvPicPr>
            <a:picLocks noChangeAspect="1" noChangeArrowheads="1"/>
          </p:cNvPicPr>
          <p:nvPr/>
        </p:nvPicPr>
        <p:blipFill>
          <a:blip r:embed="rId5" cstate="print"/>
          <a:srcRect/>
          <a:stretch>
            <a:fillRect/>
          </a:stretch>
        </p:blipFill>
        <p:spPr bwMode="auto">
          <a:xfrm>
            <a:off x="5179219" y="4114800"/>
            <a:ext cx="192881" cy="167879"/>
          </a:xfrm>
          <a:prstGeom prst="rect">
            <a:avLst/>
          </a:prstGeom>
          <a:noFill/>
          <a:ln w="9525">
            <a:noFill/>
            <a:miter lim="800000"/>
            <a:headEnd/>
            <a:tailEnd/>
          </a:ln>
        </p:spPr>
      </p:pic>
      <p:cxnSp>
        <p:nvCxnSpPr>
          <p:cNvPr id="9238" name="AutoShape 47"/>
          <p:cNvCxnSpPr>
            <a:cxnSpLocks noChangeShapeType="1"/>
          </p:cNvCxnSpPr>
          <p:nvPr/>
        </p:nvCxnSpPr>
        <p:spPr bwMode="auto">
          <a:xfrm rot="16200000" flipH="1">
            <a:off x="3358754" y="4356497"/>
            <a:ext cx="228600" cy="88106"/>
          </a:xfrm>
          <a:prstGeom prst="straightConnector1">
            <a:avLst/>
          </a:prstGeom>
          <a:noFill/>
          <a:ln w="9525">
            <a:solidFill>
              <a:schemeClr val="tx1"/>
            </a:solidFill>
            <a:round/>
            <a:headEnd/>
            <a:tailEnd type="triangle" w="med" len="med"/>
          </a:ln>
        </p:spPr>
      </p:cxnSp>
      <p:sp>
        <p:nvSpPr>
          <p:cNvPr id="9239" name="Oval 39"/>
          <p:cNvSpPr>
            <a:spLocks noChangeArrowheads="1"/>
          </p:cNvSpPr>
          <p:nvPr/>
        </p:nvSpPr>
        <p:spPr bwMode="auto">
          <a:xfrm>
            <a:off x="3486150" y="3346847"/>
            <a:ext cx="214313" cy="214313"/>
          </a:xfrm>
          <a:prstGeom prst="ellipse">
            <a:avLst/>
          </a:prstGeom>
          <a:solidFill>
            <a:srgbClr val="B5EDC2"/>
          </a:solidFill>
          <a:ln w="9525">
            <a:solidFill>
              <a:schemeClr val="tx1"/>
            </a:solidFill>
            <a:round/>
            <a:headEnd/>
            <a:tailEnd/>
          </a:ln>
        </p:spPr>
        <p:txBody>
          <a:bodyPr wrap="none" anchor="ctr"/>
          <a:lstStyle/>
          <a:p>
            <a:endParaRPr lang="en-US" sz="1350">
              <a:latin typeface="Calibri"/>
              <a:cs typeface="Calibri"/>
            </a:endParaRPr>
          </a:p>
        </p:txBody>
      </p:sp>
      <p:sp>
        <p:nvSpPr>
          <p:cNvPr id="9240" name="AutoShape 45"/>
          <p:cNvSpPr>
            <a:spLocks noChangeArrowheads="1"/>
          </p:cNvSpPr>
          <p:nvPr/>
        </p:nvSpPr>
        <p:spPr bwMode="auto">
          <a:xfrm>
            <a:off x="3729037" y="4114800"/>
            <a:ext cx="214313" cy="17145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350">
              <a:latin typeface="Calibri"/>
              <a:cs typeface="Calibri"/>
            </a:endParaRPr>
          </a:p>
        </p:txBody>
      </p:sp>
      <p:cxnSp>
        <p:nvCxnSpPr>
          <p:cNvPr id="9241" name="AutoShape 47"/>
          <p:cNvCxnSpPr>
            <a:cxnSpLocks noChangeShapeType="1"/>
          </p:cNvCxnSpPr>
          <p:nvPr/>
        </p:nvCxnSpPr>
        <p:spPr bwMode="auto">
          <a:xfrm rot="16200000" flipH="1">
            <a:off x="3776663" y="4348163"/>
            <a:ext cx="228600" cy="104775"/>
          </a:xfrm>
          <a:prstGeom prst="straightConnector1">
            <a:avLst/>
          </a:prstGeom>
          <a:noFill/>
          <a:ln w="9525">
            <a:solidFill>
              <a:schemeClr val="tx1"/>
            </a:solidFill>
            <a:round/>
            <a:headEnd/>
            <a:tailEnd type="triangle" w="med" len="med"/>
          </a:ln>
        </p:spPr>
      </p:cxnSp>
      <p:sp>
        <p:nvSpPr>
          <p:cNvPr id="9242" name="Line 48"/>
          <p:cNvSpPr>
            <a:spLocks noChangeShapeType="1"/>
          </p:cNvSpPr>
          <p:nvPr/>
        </p:nvSpPr>
        <p:spPr bwMode="auto">
          <a:xfrm flipH="1">
            <a:off x="3771900" y="4286250"/>
            <a:ext cx="66675" cy="228600"/>
          </a:xfrm>
          <a:prstGeom prst="line">
            <a:avLst/>
          </a:prstGeom>
          <a:noFill/>
          <a:ln w="9525">
            <a:solidFill>
              <a:schemeClr val="tx1"/>
            </a:solidFill>
            <a:round/>
            <a:headEnd/>
            <a:tailEnd type="triangle" w="med" len="med"/>
          </a:ln>
        </p:spPr>
        <p:txBody>
          <a:bodyPr/>
          <a:lstStyle/>
          <a:p>
            <a:endParaRPr lang="en-US" sz="1350">
              <a:latin typeface="Calibri"/>
              <a:cs typeface="Calibri"/>
            </a:endParaRPr>
          </a:p>
        </p:txBody>
      </p:sp>
      <p:sp>
        <p:nvSpPr>
          <p:cNvPr id="9243" name="TextBox 33"/>
          <p:cNvSpPr txBox="1">
            <a:spLocks noChangeArrowheads="1"/>
          </p:cNvSpPr>
          <p:nvPr/>
        </p:nvSpPr>
        <p:spPr bwMode="auto">
          <a:xfrm>
            <a:off x="4317206" y="4057650"/>
            <a:ext cx="308098" cy="300082"/>
          </a:xfrm>
          <a:prstGeom prst="rect">
            <a:avLst/>
          </a:prstGeom>
          <a:noFill/>
          <a:ln w="9525">
            <a:noFill/>
            <a:miter lim="800000"/>
            <a:headEnd/>
            <a:tailEnd/>
          </a:ln>
        </p:spPr>
        <p:txBody>
          <a:bodyPr wrap="none">
            <a:spAutoFit/>
          </a:bodyPr>
          <a:lstStyle/>
          <a:p>
            <a:r>
              <a:rPr lang="en-US" sz="1350" b="1">
                <a:latin typeface="Calibri"/>
                <a:cs typeface="Calibri"/>
              </a:rPr>
              <a:t>…</a:t>
            </a:r>
          </a:p>
        </p:txBody>
      </p:sp>
      <p:sp>
        <p:nvSpPr>
          <p:cNvPr id="9244" name="TextBox 34"/>
          <p:cNvSpPr txBox="1">
            <a:spLocks noChangeArrowheads="1"/>
          </p:cNvSpPr>
          <p:nvPr/>
        </p:nvSpPr>
        <p:spPr bwMode="auto">
          <a:xfrm>
            <a:off x="3688556" y="4686300"/>
            <a:ext cx="308098" cy="300082"/>
          </a:xfrm>
          <a:prstGeom prst="rect">
            <a:avLst/>
          </a:prstGeom>
          <a:noFill/>
          <a:ln w="9525">
            <a:noFill/>
            <a:miter lim="800000"/>
            <a:headEnd/>
            <a:tailEnd/>
          </a:ln>
        </p:spPr>
        <p:txBody>
          <a:bodyPr wrap="none">
            <a:spAutoFit/>
          </a:bodyPr>
          <a:lstStyle/>
          <a:p>
            <a:r>
              <a:rPr lang="en-US" sz="1350" b="1">
                <a:latin typeface="Calibri"/>
                <a:cs typeface="Calibri"/>
              </a:rPr>
              <a:t>…</a:t>
            </a:r>
          </a:p>
        </p:txBody>
      </p:sp>
      <p:sp>
        <p:nvSpPr>
          <p:cNvPr id="36" name="Rectangle 35"/>
          <p:cNvSpPr/>
          <p:nvPr/>
        </p:nvSpPr>
        <p:spPr>
          <a:xfrm>
            <a:off x="3257550" y="5086350"/>
            <a:ext cx="571500" cy="400050"/>
          </a:xfrm>
          <a:prstGeom prst="rect">
            <a:avLst/>
          </a:prstGeom>
          <a:solidFill>
            <a:srgbClr val="E8D1FF"/>
          </a:solidFill>
          <a:ln w="9525">
            <a:solidFill>
              <a:schemeClr val="tx1"/>
            </a:solidFill>
            <a:round/>
            <a:headEnd/>
            <a:tailEnd/>
          </a:ln>
        </p:spPr>
        <p:txBody>
          <a:bodyPr wrap="none" anchor="ctr"/>
          <a:lstStyle/>
          <a:p>
            <a:pPr algn="ctr">
              <a:defRPr/>
            </a:pPr>
            <a:r>
              <a:rPr lang="en-US" sz="1350" dirty="0">
                <a:solidFill>
                  <a:schemeClr val="tx1">
                    <a:lumMod val="95000"/>
                    <a:lumOff val="5000"/>
                  </a:schemeClr>
                </a:solidFill>
                <a:latin typeface="Calibri"/>
                <a:cs typeface="Calibri"/>
              </a:rPr>
              <a:t>492</a:t>
            </a:r>
          </a:p>
        </p:txBody>
      </p:sp>
      <p:sp>
        <p:nvSpPr>
          <p:cNvPr id="9246" name="Rectangle 38"/>
          <p:cNvSpPr>
            <a:spLocks noChangeArrowheads="1"/>
          </p:cNvSpPr>
          <p:nvPr/>
        </p:nvSpPr>
        <p:spPr bwMode="auto">
          <a:xfrm>
            <a:off x="4000500" y="5086350"/>
            <a:ext cx="571500" cy="400050"/>
          </a:xfrm>
          <a:prstGeom prst="rect">
            <a:avLst/>
          </a:prstGeom>
          <a:solidFill>
            <a:srgbClr val="E8D1FF"/>
          </a:solidFill>
          <a:ln w="9525">
            <a:solidFill>
              <a:schemeClr val="tx1"/>
            </a:solidFill>
            <a:round/>
            <a:headEnd/>
            <a:tailEnd/>
          </a:ln>
        </p:spPr>
        <p:txBody>
          <a:bodyPr wrap="none" anchor="ctr"/>
          <a:lstStyle/>
          <a:p>
            <a:pPr algn="ctr"/>
            <a:r>
              <a:rPr lang="en-US" sz="1350">
                <a:latin typeface="Calibri"/>
                <a:cs typeface="Calibri"/>
              </a:rPr>
              <a:t>362</a:t>
            </a:r>
          </a:p>
        </p:txBody>
      </p:sp>
      <p:sp>
        <p:nvSpPr>
          <p:cNvPr id="9247" name="TextBox 40"/>
          <p:cNvSpPr txBox="1">
            <a:spLocks noChangeArrowheads="1"/>
          </p:cNvSpPr>
          <p:nvPr/>
        </p:nvSpPr>
        <p:spPr bwMode="auto">
          <a:xfrm>
            <a:off x="4660106" y="5094685"/>
            <a:ext cx="308098" cy="300082"/>
          </a:xfrm>
          <a:prstGeom prst="rect">
            <a:avLst/>
          </a:prstGeom>
          <a:noFill/>
          <a:ln w="9525">
            <a:noFill/>
            <a:miter lim="800000"/>
            <a:headEnd/>
            <a:tailEnd/>
          </a:ln>
        </p:spPr>
        <p:txBody>
          <a:bodyPr wrap="none">
            <a:spAutoFit/>
          </a:bodyPr>
          <a:lstStyle/>
          <a:p>
            <a:r>
              <a:rPr lang="en-US" sz="1350" b="1">
                <a:latin typeface="Calibri"/>
                <a:cs typeface="Calibri"/>
              </a:rPr>
              <a:t>…</a:t>
            </a:r>
          </a:p>
        </p:txBody>
      </p:sp>
      <p:sp>
        <p:nvSpPr>
          <p:cNvPr id="43" name="Freeform 42"/>
          <p:cNvSpPr/>
          <p:nvPr/>
        </p:nvSpPr>
        <p:spPr>
          <a:xfrm>
            <a:off x="3315892" y="4299348"/>
            <a:ext cx="259556" cy="777478"/>
          </a:xfrm>
          <a:custGeom>
            <a:avLst/>
            <a:gdLst>
              <a:gd name="connsiteX0" fmla="*/ 122829 w 354842"/>
              <a:gd name="connsiteY0" fmla="*/ 0 h 1037230"/>
              <a:gd name="connsiteX1" fmla="*/ 0 w 354842"/>
              <a:gd name="connsiteY1" fmla="*/ 1910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22829 w 354842"/>
              <a:gd name="connsiteY0" fmla="*/ 0 h 1037230"/>
              <a:gd name="connsiteX1" fmla="*/ 0 w 354842"/>
              <a:gd name="connsiteY1" fmla="*/ 4196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48229 w 355220"/>
              <a:gd name="connsiteY0" fmla="*/ 0 h 1037230"/>
              <a:gd name="connsiteX1" fmla="*/ 25400 w 355220"/>
              <a:gd name="connsiteY1" fmla="*/ 419668 h 1037230"/>
              <a:gd name="connsiteX2" fmla="*/ 300629 w 355220"/>
              <a:gd name="connsiteY2" fmla="*/ 545910 h 1037230"/>
              <a:gd name="connsiteX3" fmla="*/ 352946 w 355220"/>
              <a:gd name="connsiteY3" fmla="*/ 832513 h 1037230"/>
              <a:gd name="connsiteX4" fmla="*/ 312003 w 355220"/>
              <a:gd name="connsiteY4" fmla="*/ 1037230 h 1037230"/>
              <a:gd name="connsiteX0" fmla="*/ 148229 w 346122"/>
              <a:gd name="connsiteY0" fmla="*/ 0 h 1037230"/>
              <a:gd name="connsiteX1" fmla="*/ 25400 w 346122"/>
              <a:gd name="connsiteY1" fmla="*/ 419668 h 1037230"/>
              <a:gd name="connsiteX2" fmla="*/ 300629 w 346122"/>
              <a:gd name="connsiteY2" fmla="*/ 545910 h 1037230"/>
              <a:gd name="connsiteX3" fmla="*/ 200546 w 346122"/>
              <a:gd name="connsiteY3" fmla="*/ 832513 h 1037230"/>
              <a:gd name="connsiteX4" fmla="*/ 312003 w 346122"/>
              <a:gd name="connsiteY4" fmla="*/ 1037230 h 103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2" h="1037230">
                <a:moveTo>
                  <a:pt x="148229" y="0"/>
                </a:moveTo>
                <a:cubicBezTo>
                  <a:pt x="86814" y="50041"/>
                  <a:pt x="0" y="328683"/>
                  <a:pt x="25400" y="419668"/>
                </a:cubicBezTo>
                <a:cubicBezTo>
                  <a:pt x="50800" y="510653"/>
                  <a:pt x="271438" y="477103"/>
                  <a:pt x="300629" y="545910"/>
                </a:cubicBezTo>
                <a:cubicBezTo>
                  <a:pt x="329820" y="614718"/>
                  <a:pt x="198650" y="750626"/>
                  <a:pt x="200546" y="832513"/>
                </a:cubicBezTo>
                <a:cubicBezTo>
                  <a:pt x="202442" y="914400"/>
                  <a:pt x="346122" y="975815"/>
                  <a:pt x="312003" y="1037230"/>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anchor="ctr"/>
          <a:lstStyle/>
          <a:p>
            <a:pPr algn="ctr">
              <a:defRPr/>
            </a:pPr>
            <a:endParaRPr lang="en-US" sz="1350">
              <a:latin typeface="Calibri"/>
              <a:cs typeface="Calibri"/>
            </a:endParaRPr>
          </a:p>
        </p:txBody>
      </p:sp>
      <p:sp>
        <p:nvSpPr>
          <p:cNvPr id="38" name="Rectangle 37"/>
          <p:cNvSpPr/>
          <p:nvPr/>
        </p:nvSpPr>
        <p:spPr>
          <a:xfrm>
            <a:off x="3257550" y="4114800"/>
            <a:ext cx="342900" cy="285750"/>
          </a:xfrm>
          <a:prstGeom prst="rect">
            <a:avLst/>
          </a:prstGeom>
          <a:solidFill>
            <a:srgbClr val="E8D1FF"/>
          </a:solidFill>
          <a:ln w="9525">
            <a:solidFill>
              <a:schemeClr val="tx1"/>
            </a:solidFill>
            <a:round/>
            <a:headEnd/>
            <a:tailEnd/>
          </a:ln>
        </p:spPr>
        <p:txBody>
          <a:bodyPr wrap="none" anchor="ctr"/>
          <a:lstStyle/>
          <a:p>
            <a:pPr algn="ctr">
              <a:defRPr/>
            </a:pPr>
            <a:r>
              <a:rPr lang="en-US" sz="1350" dirty="0">
                <a:solidFill>
                  <a:schemeClr val="tx1">
                    <a:lumMod val="95000"/>
                    <a:lumOff val="5000"/>
                  </a:schemeClr>
                </a:solidFill>
                <a:latin typeface="Calibri"/>
                <a:cs typeface="Calibri"/>
              </a:rPr>
              <a:t>400</a:t>
            </a:r>
          </a:p>
        </p:txBody>
      </p:sp>
      <p:sp>
        <p:nvSpPr>
          <p:cNvPr id="40" name="Rectangle 39"/>
          <p:cNvSpPr/>
          <p:nvPr/>
        </p:nvSpPr>
        <p:spPr>
          <a:xfrm>
            <a:off x="3714750" y="4114800"/>
            <a:ext cx="342900" cy="285750"/>
          </a:xfrm>
          <a:prstGeom prst="rect">
            <a:avLst/>
          </a:prstGeom>
          <a:solidFill>
            <a:srgbClr val="E8D1FF"/>
          </a:solidFill>
          <a:ln w="9525">
            <a:solidFill>
              <a:schemeClr val="tx1"/>
            </a:solidFill>
            <a:round/>
            <a:headEnd/>
            <a:tailEnd/>
          </a:ln>
        </p:spPr>
        <p:txBody>
          <a:bodyPr wrap="none" anchor="ctr"/>
          <a:lstStyle/>
          <a:p>
            <a:pPr algn="ctr">
              <a:defRPr/>
            </a:pPr>
            <a:r>
              <a:rPr lang="en-US" sz="1350" dirty="0">
                <a:solidFill>
                  <a:schemeClr val="tx1">
                    <a:lumMod val="95000"/>
                    <a:lumOff val="5000"/>
                  </a:schemeClr>
                </a:solidFill>
                <a:latin typeface="Calibri"/>
                <a:cs typeface="Calibri"/>
              </a:rPr>
              <a:t>300</a:t>
            </a:r>
          </a:p>
        </p:txBody>
      </p:sp>
      <p:sp>
        <p:nvSpPr>
          <p:cNvPr id="42" name="Rounded Rectangular Callout 41"/>
          <p:cNvSpPr/>
          <p:nvPr/>
        </p:nvSpPr>
        <p:spPr>
          <a:xfrm>
            <a:off x="4229100" y="3829050"/>
            <a:ext cx="1600200" cy="1200150"/>
          </a:xfrm>
          <a:prstGeom prst="wedgeRoundRectCallout">
            <a:avLst>
              <a:gd name="adj1" fmla="val -59213"/>
              <a:gd name="adj2" fmla="val -17670"/>
              <a:gd name="adj3" fmla="val 16667"/>
            </a:avLst>
          </a:prstGeom>
          <a:ln>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350" dirty="0">
                <a:latin typeface="Calibri"/>
                <a:cs typeface="Calibri"/>
              </a:rPr>
              <a:t>Estimate of true </a:t>
            </a:r>
            <a:r>
              <a:rPr lang="en-US" sz="1350" dirty="0" err="1">
                <a:latin typeface="Calibri"/>
                <a:cs typeface="Calibri"/>
              </a:rPr>
              <a:t>expectimax</a:t>
            </a:r>
            <a:r>
              <a:rPr lang="en-US" sz="1350" dirty="0">
                <a:latin typeface="Calibri"/>
                <a:cs typeface="Calibri"/>
              </a:rPr>
              <a:t> value (which would require a lot of work to compute)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2"/>
          <p:cNvSpPr>
            <a:spLocks noGrp="1" noChangeArrowheads="1"/>
          </p:cNvSpPr>
          <p:nvPr>
            <p:ph type="title"/>
          </p:nvPr>
        </p:nvSpPr>
        <p:spPr>
          <a:xfrm>
            <a:off x="762000" y="0"/>
            <a:ext cx="7772400" cy="1143000"/>
          </a:xfrm>
        </p:spPr>
        <p:txBody>
          <a:bodyPr>
            <a:normAutofit fontScale="90000"/>
          </a:bodyPr>
          <a:lstStyle/>
          <a:p>
            <a:r>
              <a:rPr lang="en-US" b="1">
                <a:ea typeface="ＭＳ Ｐゴシック" charset="0"/>
                <a:cs typeface="ＭＳ Ｐゴシック" charset="0"/>
              </a:rPr>
              <a:t>Meaning of the evaluation function</a:t>
            </a:r>
          </a:p>
        </p:txBody>
      </p:sp>
      <p:pic>
        <p:nvPicPr>
          <p:cNvPr id="156674" name="Picture 3" descr="fig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06" y="1068886"/>
            <a:ext cx="8346388" cy="3356305"/>
          </a:xfrm>
          <a:prstGeom prst="rect">
            <a:avLst/>
          </a:prstGeom>
          <a:noFill/>
          <a:ln w="3175">
            <a:solidFill>
              <a:schemeClr val="tx1">
                <a:lumMod val="50000"/>
                <a:lumOff val="50000"/>
              </a:schemeClr>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6675" name="Text Box 4"/>
          <p:cNvSpPr txBox="1">
            <a:spLocks noChangeArrowheads="1"/>
          </p:cNvSpPr>
          <p:nvPr/>
        </p:nvSpPr>
        <p:spPr bwMode="auto">
          <a:xfrm>
            <a:off x="419100" y="4585583"/>
            <a:ext cx="8402294" cy="22724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25425" indent="-225425">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a:spcBef>
                <a:spcPts val="360"/>
              </a:spcBef>
              <a:buFontTx/>
              <a:buChar char="•"/>
            </a:pPr>
            <a:r>
              <a:rPr lang="en-US" sz="2700">
                <a:latin typeface="Calibri Regular" panose="020F0502020204030204" pitchFamily="34" charset="0"/>
              </a:rPr>
              <a:t>With probabilities &amp; expected values we must be careful about </a:t>
            </a:r>
            <a:r>
              <a:rPr lang="en-US" altLang="ja-JP" sz="2700">
                <a:latin typeface="Calibri Regular" panose="020F0502020204030204" pitchFamily="34" charset="0"/>
              </a:rPr>
              <a:t>meaning of values returned by static evaluator</a:t>
            </a:r>
          </a:p>
          <a:p>
            <a:pPr>
              <a:spcBef>
                <a:spcPts val="360"/>
              </a:spcBef>
              <a:buFontTx/>
              <a:buChar char="•"/>
            </a:pPr>
            <a:r>
              <a:rPr lang="en-US" altLang="ja-JP" sz="2700">
                <a:latin typeface="Calibri Regular" panose="020F0502020204030204" pitchFamily="34" charset="0"/>
              </a:rPr>
              <a:t>Relative-order preserving change of static evaluation values doesn’t change minimax decision, but could here</a:t>
            </a:r>
          </a:p>
          <a:p>
            <a:pPr>
              <a:spcBef>
                <a:spcPts val="360"/>
              </a:spcBef>
              <a:buFontTx/>
              <a:buChar char="•"/>
            </a:pPr>
            <a:r>
              <a:rPr lang="en-US" sz="2700">
                <a:latin typeface="Calibri Regular" panose="020F0502020204030204" pitchFamily="34" charset="0"/>
              </a:rPr>
              <a:t>Linear transformations are OK</a:t>
            </a:r>
          </a:p>
        </p:txBody>
      </p:sp>
      <p:sp>
        <p:nvSpPr>
          <p:cNvPr id="156676" name="Text Box 5"/>
          <p:cNvSpPr txBox="1">
            <a:spLocks noChangeArrowheads="1"/>
          </p:cNvSpPr>
          <p:nvPr/>
        </p:nvSpPr>
        <p:spPr bwMode="auto">
          <a:xfrm>
            <a:off x="1575152" y="1089438"/>
            <a:ext cx="129540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algn="ctr">
              <a:spcBef>
                <a:spcPct val="50000"/>
              </a:spcBef>
            </a:pPr>
            <a:r>
              <a:rPr lang="en-US" sz="1800" b="1">
                <a:solidFill>
                  <a:srgbClr val="FF0000"/>
                </a:solidFill>
                <a:latin typeface="Calibri Regular" panose="020F0502020204030204" pitchFamily="34" charset="0"/>
              </a:rPr>
              <a:t>A1 is best move</a:t>
            </a:r>
          </a:p>
        </p:txBody>
      </p:sp>
      <p:sp>
        <p:nvSpPr>
          <p:cNvPr id="156677" name="Text Box 6"/>
          <p:cNvSpPr txBox="1">
            <a:spLocks noChangeArrowheads="1"/>
          </p:cNvSpPr>
          <p:nvPr/>
        </p:nvSpPr>
        <p:spPr bwMode="auto">
          <a:xfrm>
            <a:off x="7424742" y="1089438"/>
            <a:ext cx="121920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algn="ctr">
              <a:spcBef>
                <a:spcPct val="50000"/>
              </a:spcBef>
            </a:pPr>
            <a:r>
              <a:rPr lang="en-US" sz="1800" b="1">
                <a:solidFill>
                  <a:srgbClr val="FF0000"/>
                </a:solidFill>
                <a:latin typeface="Calibri Regular" panose="020F0502020204030204" pitchFamily="34" charset="0"/>
              </a:rPr>
              <a:t>A2 is best move</a:t>
            </a:r>
          </a:p>
        </p:txBody>
      </p:sp>
      <p:sp>
        <p:nvSpPr>
          <p:cNvPr id="156678" name="Text Box 7"/>
          <p:cNvSpPr txBox="1">
            <a:spLocks noChangeArrowheads="1"/>
          </p:cNvSpPr>
          <p:nvPr/>
        </p:nvSpPr>
        <p:spPr bwMode="auto">
          <a:xfrm>
            <a:off x="3994706" y="1600002"/>
            <a:ext cx="213360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algn="ctr"/>
            <a:r>
              <a:rPr lang="en-US" sz="1800" b="1">
                <a:solidFill>
                  <a:schemeClr val="accent2"/>
                </a:solidFill>
                <a:latin typeface="Calibri Regular" panose="020F0502020204030204" pitchFamily="34" charset="0"/>
              </a:rPr>
              <a:t>2 outcomes: probabilities {.9, .1}</a:t>
            </a:r>
          </a:p>
        </p:txBody>
      </p:sp>
      <p:sp>
        <p:nvSpPr>
          <p:cNvPr id="2" name="Slide Number Placeholder 1">
            <a:extLst>
              <a:ext uri="{FF2B5EF4-FFF2-40B4-BE49-F238E27FC236}">
                <a16:creationId xmlns:a16="http://schemas.microsoft.com/office/drawing/2014/main" id="{9053EFCD-E04E-4817-B1B9-0B81F12294AF}"/>
              </a:ext>
            </a:extLst>
          </p:cNvPr>
          <p:cNvSpPr>
            <a:spLocks noGrp="1"/>
          </p:cNvSpPr>
          <p:nvPr>
            <p:ph type="sldNum" sz="quarter" idx="12"/>
          </p:nvPr>
        </p:nvSpPr>
        <p:spPr/>
        <p:txBody>
          <a:bodyPr/>
          <a:lstStyle/>
          <a:p>
            <a:r>
              <a:rPr lang="en-US"/>
              <a:t>60</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1"/>
          <p:cNvSpPr>
            <a:spLocks noGrp="1"/>
          </p:cNvSpPr>
          <p:nvPr>
            <p:ph type="title"/>
          </p:nvPr>
        </p:nvSpPr>
        <p:spPr>
          <a:xfrm>
            <a:off x="185057" y="76200"/>
            <a:ext cx="7772400" cy="1143000"/>
          </a:xfrm>
        </p:spPr>
        <p:txBody>
          <a:bodyPr/>
          <a:lstStyle/>
          <a:p>
            <a:pPr algn="l"/>
            <a:r>
              <a:rPr lang="en-US" sz="4200">
                <a:ea typeface="ＭＳ Ｐゴシック" charset="0"/>
                <a:cs typeface="ＭＳ Ｐゴシック" charset="0"/>
              </a:rPr>
              <a:t>Games of imperfect information</a:t>
            </a:r>
          </a:p>
        </p:txBody>
      </p:sp>
      <p:sp>
        <p:nvSpPr>
          <p:cNvPr id="158722" name="Content Placeholder 2"/>
          <p:cNvSpPr>
            <a:spLocks noGrp="1"/>
          </p:cNvSpPr>
          <p:nvPr>
            <p:ph idx="1"/>
          </p:nvPr>
        </p:nvSpPr>
        <p:spPr>
          <a:xfrm>
            <a:off x="533400" y="1143000"/>
            <a:ext cx="8458200" cy="5486400"/>
          </a:xfrm>
        </p:spPr>
        <p:txBody>
          <a:bodyPr/>
          <a:lstStyle/>
          <a:p>
            <a:r>
              <a:rPr lang="en-US" sz="2800" dirty="0">
                <a:ea typeface="ＭＳ Ｐゴシック" charset="0"/>
                <a:cs typeface="ＭＳ Ｐゴシック" charset="0"/>
              </a:rPr>
              <a:t>E.g. card games where opponent's initial hand unknown</a:t>
            </a:r>
          </a:p>
          <a:p>
            <a:pPr lvl="1"/>
            <a:r>
              <a:rPr lang="en-US" sz="2600" b="1" dirty="0">
                <a:solidFill>
                  <a:srgbClr val="FF0000"/>
                </a:solidFill>
                <a:ea typeface="ＭＳ Ｐゴシック" charset="0"/>
              </a:rPr>
              <a:t>Can calculate probability for each possible deal</a:t>
            </a:r>
          </a:p>
          <a:p>
            <a:pPr lvl="1"/>
            <a:r>
              <a:rPr lang="en-US" sz="2600" dirty="0">
                <a:ea typeface="ＭＳ Ｐゴシック" charset="0"/>
              </a:rPr>
              <a:t>Like having one big dice roll at beginning of game</a:t>
            </a:r>
          </a:p>
          <a:p>
            <a:r>
              <a:rPr lang="en-US" sz="2800" dirty="0">
                <a:ea typeface="ＭＳ Ｐゴシック" charset="0"/>
                <a:cs typeface="ＭＳ Ｐゴシック" charset="0"/>
              </a:rPr>
              <a:t>Possible approach: minimax over each action in each deal; choose action with highest expected value over all deals</a:t>
            </a:r>
          </a:p>
          <a:p>
            <a:r>
              <a:rPr lang="en-US" sz="2800" dirty="0">
                <a:ea typeface="ＭＳ Ｐゴシック" charset="0"/>
                <a:cs typeface="ＭＳ Ｐゴシック" charset="0"/>
              </a:rPr>
              <a:t>Special case: if action optimal for all deals, it's optimal</a:t>
            </a:r>
          </a:p>
          <a:p>
            <a:r>
              <a:rPr lang="en-US" sz="2800" dirty="0">
                <a:ea typeface="ＭＳ Ｐゴシック" charset="0"/>
                <a:cs typeface="ＭＳ Ｐゴシック" charset="0"/>
                <a:hlinkClick r:id="rId2"/>
              </a:rPr>
              <a:t>GIB</a:t>
            </a:r>
            <a:r>
              <a:rPr lang="en-US" sz="2800" dirty="0">
                <a:ea typeface="ＭＳ Ｐゴシック" charset="0"/>
                <a:cs typeface="ＭＳ Ｐゴシック" charset="0"/>
              </a:rPr>
              <a:t>  bridge program, approximates this idea by</a:t>
            </a:r>
          </a:p>
          <a:p>
            <a:pPr marL="576263" lvl="1" indent="-339725">
              <a:buFont typeface="+mj-lt"/>
              <a:buAutoNum type="arabicPeriod"/>
            </a:pPr>
            <a:r>
              <a:rPr lang="en-US" sz="2800" dirty="0">
                <a:ea typeface="ＭＳ Ｐゴシック" charset="0"/>
              </a:rPr>
              <a:t>Generating 100 deals consistent with bidding</a:t>
            </a:r>
          </a:p>
          <a:p>
            <a:pPr marL="576263" lvl="1" indent="-339725">
              <a:buFont typeface="+mj-lt"/>
              <a:buAutoNum type="arabicPeriod"/>
            </a:pPr>
            <a:r>
              <a:rPr lang="en-US" sz="2800" dirty="0">
                <a:ea typeface="ＭＳ Ｐゴシック" charset="0"/>
              </a:rPr>
              <a:t>Picking action that wins most tricks on average</a:t>
            </a:r>
          </a:p>
        </p:txBody>
      </p:sp>
      <p:pic>
        <p:nvPicPr>
          <p:cNvPr id="2" name="Picture 1">
            <a:extLst>
              <a:ext uri="{FF2B5EF4-FFF2-40B4-BE49-F238E27FC236}">
                <a16:creationId xmlns:a16="http://schemas.microsoft.com/office/drawing/2014/main" id="{873064B2-E7EB-884C-9FA0-C5E5B949AEA2}"/>
              </a:ext>
            </a:extLst>
          </p:cNvPr>
          <p:cNvPicPr>
            <a:picLocks noChangeAspect="1"/>
          </p:cNvPicPr>
          <p:nvPr/>
        </p:nvPicPr>
        <p:blipFill>
          <a:blip r:embed="rId3"/>
          <a:stretch>
            <a:fillRect/>
          </a:stretch>
        </p:blipFill>
        <p:spPr>
          <a:xfrm>
            <a:off x="7892143" y="136525"/>
            <a:ext cx="1143000" cy="1143000"/>
          </a:xfrm>
          <a:prstGeom prst="rect">
            <a:avLst/>
          </a:prstGeom>
        </p:spPr>
      </p:pic>
      <p:sp>
        <p:nvSpPr>
          <p:cNvPr id="3" name="Slide Number Placeholder 2">
            <a:extLst>
              <a:ext uri="{FF2B5EF4-FFF2-40B4-BE49-F238E27FC236}">
                <a16:creationId xmlns:a16="http://schemas.microsoft.com/office/drawing/2014/main" id="{EAABD902-3E2A-4CA3-8B8C-5FD447457BCB}"/>
              </a:ext>
            </a:extLst>
          </p:cNvPr>
          <p:cNvSpPr>
            <a:spLocks noGrp="1"/>
          </p:cNvSpPr>
          <p:nvPr>
            <p:ph type="sldNum" sz="quarter" idx="12"/>
          </p:nvPr>
        </p:nvSpPr>
        <p:spPr/>
        <p:txBody>
          <a:bodyPr/>
          <a:lstStyle/>
          <a:p>
            <a:r>
              <a:rPr lang="en-US"/>
              <a:t>61</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342900" y="2000251"/>
            <a:ext cx="5429250" cy="3394472"/>
          </a:xfrm>
        </p:spPr>
        <p:txBody>
          <a:bodyPr/>
          <a:lstStyle/>
          <a:p>
            <a:pPr>
              <a:lnSpc>
                <a:spcPct val="80000"/>
              </a:lnSpc>
            </a:pPr>
            <a:r>
              <a:rPr lang="en-US" sz="1800" dirty="0">
                <a:latin typeface="Calibri"/>
                <a:cs typeface="Calibri"/>
              </a:rPr>
              <a:t>In </a:t>
            </a:r>
            <a:r>
              <a:rPr lang="en-US" sz="1800" dirty="0" err="1">
                <a:latin typeface="Calibri"/>
                <a:cs typeface="Calibri"/>
              </a:rPr>
              <a:t>expectimax</a:t>
            </a:r>
            <a:r>
              <a:rPr lang="en-US" sz="1800" dirty="0">
                <a:latin typeface="Calibri"/>
                <a:cs typeface="Calibri"/>
              </a:rPr>
              <a:t> search, we have a probabilistic model of how the opponent (or environment) will behave in any state</a:t>
            </a:r>
          </a:p>
          <a:p>
            <a:pPr lvl="1">
              <a:lnSpc>
                <a:spcPct val="80000"/>
              </a:lnSpc>
            </a:pPr>
            <a:r>
              <a:rPr lang="en-US" sz="1500" dirty="0">
                <a:latin typeface="Calibri"/>
                <a:cs typeface="Calibri"/>
              </a:rPr>
              <a:t>Model could be a simple uniform distribution (roll a die)</a:t>
            </a:r>
          </a:p>
          <a:p>
            <a:pPr lvl="1">
              <a:lnSpc>
                <a:spcPct val="80000"/>
              </a:lnSpc>
            </a:pPr>
            <a:r>
              <a:rPr lang="en-US" sz="1500" dirty="0">
                <a:latin typeface="Calibri"/>
                <a:cs typeface="Calibri"/>
              </a:rPr>
              <a:t>Model could be sophisticated and require a great deal of computation</a:t>
            </a:r>
          </a:p>
          <a:p>
            <a:pPr lvl="1">
              <a:lnSpc>
                <a:spcPct val="80000"/>
              </a:lnSpc>
            </a:pPr>
            <a:r>
              <a:rPr lang="en-US" sz="1500" dirty="0">
                <a:latin typeface="Calibri"/>
                <a:cs typeface="Calibri"/>
              </a:rPr>
              <a:t>We have a chance node for any outcome out of our control: opponent or environment</a:t>
            </a:r>
          </a:p>
          <a:p>
            <a:pPr lvl="1">
              <a:lnSpc>
                <a:spcPct val="80000"/>
              </a:lnSpc>
            </a:pPr>
            <a:r>
              <a:rPr lang="en-US" sz="1500" dirty="0">
                <a:latin typeface="Calibri"/>
                <a:cs typeface="Calibri"/>
              </a:rPr>
              <a:t>The model might say that adversarial actions are likely!</a:t>
            </a:r>
          </a:p>
          <a:p>
            <a:pPr>
              <a:lnSpc>
                <a:spcPct val="80000"/>
              </a:lnSpc>
            </a:pPr>
            <a:endParaRPr lang="en-US" sz="1800" dirty="0">
              <a:latin typeface="Calibri"/>
              <a:cs typeface="Calibri"/>
            </a:endParaRPr>
          </a:p>
          <a:p>
            <a:pPr>
              <a:lnSpc>
                <a:spcPct val="80000"/>
              </a:lnSpc>
            </a:pPr>
            <a:r>
              <a:rPr lang="en-US" sz="1800" dirty="0">
                <a:latin typeface="Calibri"/>
                <a:cs typeface="Calibri"/>
              </a:rPr>
              <a:t>For now, assume each chance node magically comes along with probabilities that specify the distribution over its outcomes</a:t>
            </a:r>
          </a:p>
        </p:txBody>
      </p:sp>
      <p:sp>
        <p:nvSpPr>
          <p:cNvPr id="11266" name="Rectangle 2"/>
          <p:cNvSpPr>
            <a:spLocks noGrp="1" noChangeArrowheads="1"/>
          </p:cNvSpPr>
          <p:nvPr>
            <p:ph type="title"/>
          </p:nvPr>
        </p:nvSpPr>
        <p:spPr/>
        <p:txBody>
          <a:bodyPr/>
          <a:lstStyle/>
          <a:p>
            <a:r>
              <a:rPr lang="en-US">
                <a:latin typeface="Calibri"/>
                <a:cs typeface="Calibri"/>
              </a:rPr>
              <a:t>What Probabilities to Use?</a:t>
            </a:r>
          </a:p>
        </p:txBody>
      </p:sp>
      <p:grpSp>
        <p:nvGrpSpPr>
          <p:cNvPr id="11268" name="Group 50"/>
          <p:cNvGrpSpPr>
            <a:grpSpLocks/>
          </p:cNvGrpSpPr>
          <p:nvPr/>
        </p:nvGrpSpPr>
        <p:grpSpPr bwMode="auto">
          <a:xfrm>
            <a:off x="6286500" y="2114550"/>
            <a:ext cx="2114550" cy="2800350"/>
            <a:chOff x="3408" y="1248"/>
            <a:chExt cx="1776" cy="2352"/>
          </a:xfrm>
        </p:grpSpPr>
        <p:sp>
          <p:nvSpPr>
            <p:cNvPr id="11271" name="AutoShape 27"/>
            <p:cNvSpPr>
              <a:spLocks noChangeArrowheads="1"/>
            </p:cNvSpPr>
            <p:nvPr/>
          </p:nvSpPr>
          <p:spPr bwMode="auto">
            <a:xfrm>
              <a:off x="4141" y="1248"/>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350">
                <a:latin typeface="Calibri"/>
                <a:cs typeface="Calibri"/>
              </a:endParaRPr>
            </a:p>
          </p:txBody>
        </p:sp>
        <p:cxnSp>
          <p:nvCxnSpPr>
            <p:cNvPr id="11272" name="AutoShape 28"/>
            <p:cNvCxnSpPr>
              <a:cxnSpLocks noChangeShapeType="1"/>
              <a:stCxn id="11271" idx="3"/>
              <a:endCxn id="11278" idx="0"/>
            </p:cNvCxnSpPr>
            <p:nvPr/>
          </p:nvCxnSpPr>
          <p:spPr bwMode="auto">
            <a:xfrm flipH="1">
              <a:off x="3871" y="1392"/>
              <a:ext cx="360" cy="289"/>
            </a:xfrm>
            <a:prstGeom prst="straightConnector1">
              <a:avLst/>
            </a:prstGeom>
            <a:noFill/>
            <a:ln w="9525">
              <a:solidFill>
                <a:schemeClr val="tx1"/>
              </a:solidFill>
              <a:round/>
              <a:headEnd/>
              <a:tailEnd type="triangle" w="med" len="med"/>
            </a:ln>
          </p:spPr>
        </p:cxnSp>
        <p:cxnSp>
          <p:nvCxnSpPr>
            <p:cNvPr id="11273" name="AutoShape 29"/>
            <p:cNvCxnSpPr>
              <a:cxnSpLocks noChangeShapeType="1"/>
              <a:stCxn id="11271" idx="3"/>
              <a:endCxn id="11279" idx="0"/>
            </p:cNvCxnSpPr>
            <p:nvPr/>
          </p:nvCxnSpPr>
          <p:spPr bwMode="auto">
            <a:xfrm>
              <a:off x="4231" y="1392"/>
              <a:ext cx="361" cy="289"/>
            </a:xfrm>
            <a:prstGeom prst="straightConnector1">
              <a:avLst/>
            </a:prstGeom>
            <a:noFill/>
            <a:ln w="9525">
              <a:solidFill>
                <a:schemeClr val="tx1"/>
              </a:solidFill>
              <a:round/>
              <a:headEnd/>
              <a:tailEnd type="triangle" w="med" len="med"/>
            </a:ln>
          </p:spPr>
        </p:cxnSp>
        <p:cxnSp>
          <p:nvCxnSpPr>
            <p:cNvPr id="11274" name="AutoShape 30"/>
            <p:cNvCxnSpPr>
              <a:cxnSpLocks noChangeShapeType="1"/>
            </p:cNvCxnSpPr>
            <p:nvPr/>
          </p:nvCxnSpPr>
          <p:spPr bwMode="auto">
            <a:xfrm flipH="1">
              <a:off x="3690" y="1861"/>
              <a:ext cx="181" cy="470"/>
            </a:xfrm>
            <a:prstGeom prst="straightConnector1">
              <a:avLst/>
            </a:prstGeom>
            <a:noFill/>
            <a:ln w="9525">
              <a:solidFill>
                <a:schemeClr val="tx1"/>
              </a:solidFill>
              <a:round/>
              <a:headEnd/>
              <a:tailEnd type="triangle" w="med" len="med"/>
            </a:ln>
          </p:spPr>
        </p:cxnSp>
        <p:cxnSp>
          <p:nvCxnSpPr>
            <p:cNvPr id="11275" name="AutoShape 31"/>
            <p:cNvCxnSpPr>
              <a:cxnSpLocks noChangeShapeType="1"/>
            </p:cNvCxnSpPr>
            <p:nvPr/>
          </p:nvCxnSpPr>
          <p:spPr bwMode="auto">
            <a:xfrm>
              <a:off x="3871" y="1861"/>
              <a:ext cx="144" cy="470"/>
            </a:xfrm>
            <a:prstGeom prst="straightConnector1">
              <a:avLst/>
            </a:prstGeom>
            <a:noFill/>
            <a:ln w="9525">
              <a:solidFill>
                <a:schemeClr val="tx1"/>
              </a:solidFill>
              <a:round/>
              <a:headEnd/>
              <a:tailEnd type="triangle" w="med" len="med"/>
            </a:ln>
          </p:spPr>
        </p:cxnSp>
        <p:cxnSp>
          <p:nvCxnSpPr>
            <p:cNvPr id="11276" name="AutoShape 32"/>
            <p:cNvCxnSpPr>
              <a:cxnSpLocks noChangeShapeType="1"/>
            </p:cNvCxnSpPr>
            <p:nvPr/>
          </p:nvCxnSpPr>
          <p:spPr bwMode="auto">
            <a:xfrm flipH="1">
              <a:off x="4412" y="1861"/>
              <a:ext cx="180" cy="470"/>
            </a:xfrm>
            <a:prstGeom prst="straightConnector1">
              <a:avLst/>
            </a:prstGeom>
            <a:noFill/>
            <a:ln w="9525">
              <a:solidFill>
                <a:schemeClr val="tx1"/>
              </a:solidFill>
              <a:round/>
              <a:headEnd/>
              <a:tailEnd type="triangle" w="med" len="med"/>
            </a:ln>
          </p:spPr>
        </p:cxnSp>
        <p:cxnSp>
          <p:nvCxnSpPr>
            <p:cNvPr id="11277" name="AutoShape 33"/>
            <p:cNvCxnSpPr>
              <a:cxnSpLocks noChangeShapeType="1"/>
            </p:cNvCxnSpPr>
            <p:nvPr/>
          </p:nvCxnSpPr>
          <p:spPr bwMode="auto">
            <a:xfrm>
              <a:off x="4592" y="1861"/>
              <a:ext cx="180" cy="470"/>
            </a:xfrm>
            <a:prstGeom prst="straightConnector1">
              <a:avLst/>
            </a:prstGeom>
            <a:noFill/>
            <a:ln w="9525">
              <a:solidFill>
                <a:schemeClr val="tx1"/>
              </a:solidFill>
              <a:round/>
              <a:headEnd/>
              <a:tailEnd type="triangle" w="med" len="med"/>
            </a:ln>
          </p:spPr>
        </p:cxnSp>
        <p:sp>
          <p:nvSpPr>
            <p:cNvPr id="11278" name="Oval 34"/>
            <p:cNvSpPr>
              <a:spLocks noChangeArrowheads="1"/>
            </p:cNvSpPr>
            <p:nvPr/>
          </p:nvSpPr>
          <p:spPr bwMode="auto">
            <a:xfrm>
              <a:off x="3780" y="1681"/>
              <a:ext cx="181" cy="180"/>
            </a:xfrm>
            <a:prstGeom prst="ellipse">
              <a:avLst/>
            </a:prstGeom>
            <a:solidFill>
              <a:srgbClr val="B5EDC2"/>
            </a:solidFill>
            <a:ln w="9525">
              <a:solidFill>
                <a:schemeClr val="tx1"/>
              </a:solidFill>
              <a:round/>
              <a:headEnd/>
              <a:tailEnd/>
            </a:ln>
          </p:spPr>
          <p:txBody>
            <a:bodyPr wrap="none" anchor="ctr"/>
            <a:lstStyle/>
            <a:p>
              <a:endParaRPr lang="en-US" sz="1350">
                <a:latin typeface="Calibri"/>
                <a:cs typeface="Calibri"/>
              </a:endParaRPr>
            </a:p>
          </p:txBody>
        </p:sp>
        <p:sp>
          <p:nvSpPr>
            <p:cNvPr id="11279" name="Oval 35"/>
            <p:cNvSpPr>
              <a:spLocks noChangeArrowheads="1"/>
            </p:cNvSpPr>
            <p:nvPr/>
          </p:nvSpPr>
          <p:spPr bwMode="auto">
            <a:xfrm>
              <a:off x="4502" y="1681"/>
              <a:ext cx="180" cy="180"/>
            </a:xfrm>
            <a:prstGeom prst="ellipse">
              <a:avLst/>
            </a:prstGeom>
            <a:solidFill>
              <a:srgbClr val="B5EDC2"/>
            </a:solidFill>
            <a:ln w="9525">
              <a:solidFill>
                <a:schemeClr val="tx1"/>
              </a:solidFill>
              <a:round/>
              <a:headEnd/>
              <a:tailEnd/>
            </a:ln>
          </p:spPr>
          <p:txBody>
            <a:bodyPr wrap="none" anchor="ctr"/>
            <a:lstStyle/>
            <a:p>
              <a:endParaRPr lang="en-US" sz="1350">
                <a:latin typeface="Calibri"/>
                <a:cs typeface="Calibri"/>
              </a:endParaRPr>
            </a:p>
          </p:txBody>
        </p:sp>
        <p:pic>
          <p:nvPicPr>
            <p:cNvPr id="11280" name="Picture 36"/>
            <p:cNvPicPr>
              <a:picLocks noChangeAspect="1" noChangeArrowheads="1"/>
            </p:cNvPicPr>
            <p:nvPr/>
          </p:nvPicPr>
          <p:blipFill>
            <a:blip r:embed="rId2" cstate="print"/>
            <a:srcRect/>
            <a:stretch>
              <a:fillRect/>
            </a:stretch>
          </p:blipFill>
          <p:spPr bwMode="auto">
            <a:xfrm>
              <a:off x="5022" y="1681"/>
              <a:ext cx="162" cy="126"/>
            </a:xfrm>
            <a:prstGeom prst="rect">
              <a:avLst/>
            </a:prstGeom>
            <a:noFill/>
            <a:ln w="9525">
              <a:noFill/>
              <a:miter lim="800000"/>
              <a:headEnd/>
              <a:tailEnd/>
            </a:ln>
          </p:spPr>
        </p:pic>
        <p:pic>
          <p:nvPicPr>
            <p:cNvPr id="11281" name="Picture 37"/>
            <p:cNvPicPr>
              <a:picLocks noChangeAspect="1" noChangeArrowheads="1"/>
            </p:cNvPicPr>
            <p:nvPr/>
          </p:nvPicPr>
          <p:blipFill>
            <a:blip r:embed="rId3" cstate="print"/>
            <a:srcRect/>
            <a:stretch>
              <a:fillRect/>
            </a:stretch>
          </p:blipFill>
          <p:spPr bwMode="auto">
            <a:xfrm>
              <a:off x="5028" y="2367"/>
              <a:ext cx="148" cy="133"/>
            </a:xfrm>
            <a:prstGeom prst="rect">
              <a:avLst/>
            </a:prstGeom>
            <a:noFill/>
            <a:ln w="9525">
              <a:noFill/>
              <a:miter lim="800000"/>
              <a:headEnd/>
              <a:tailEnd/>
            </a:ln>
          </p:spPr>
        </p:pic>
        <p:pic>
          <p:nvPicPr>
            <p:cNvPr id="11282" name="Picture 38"/>
            <p:cNvPicPr>
              <a:picLocks noChangeAspect="1" noChangeArrowheads="1"/>
            </p:cNvPicPr>
            <p:nvPr/>
          </p:nvPicPr>
          <p:blipFill>
            <a:blip r:embed="rId4" cstate="print"/>
            <a:srcRect/>
            <a:stretch>
              <a:fillRect/>
            </a:stretch>
          </p:blipFill>
          <p:spPr bwMode="auto">
            <a:xfrm>
              <a:off x="5013" y="1248"/>
              <a:ext cx="162" cy="141"/>
            </a:xfrm>
            <a:prstGeom prst="rect">
              <a:avLst/>
            </a:prstGeom>
            <a:noFill/>
            <a:ln w="9525">
              <a:noFill/>
              <a:miter lim="800000"/>
              <a:headEnd/>
              <a:tailEnd/>
            </a:ln>
          </p:spPr>
        </p:pic>
        <p:sp>
          <p:nvSpPr>
            <p:cNvPr id="11283" name="Oval 40"/>
            <p:cNvSpPr>
              <a:spLocks noChangeArrowheads="1"/>
            </p:cNvSpPr>
            <p:nvPr/>
          </p:nvSpPr>
          <p:spPr bwMode="auto">
            <a:xfrm>
              <a:off x="3961" y="2331"/>
              <a:ext cx="180" cy="180"/>
            </a:xfrm>
            <a:prstGeom prst="ellipse">
              <a:avLst/>
            </a:prstGeom>
            <a:solidFill>
              <a:srgbClr val="B5EDC2"/>
            </a:solidFill>
            <a:ln w="9525">
              <a:solidFill>
                <a:schemeClr val="tx1"/>
              </a:solidFill>
              <a:round/>
              <a:headEnd/>
              <a:tailEnd/>
            </a:ln>
          </p:spPr>
          <p:txBody>
            <a:bodyPr wrap="none" anchor="ctr"/>
            <a:lstStyle/>
            <a:p>
              <a:endParaRPr lang="en-US" sz="1350">
                <a:latin typeface="Calibri"/>
                <a:cs typeface="Calibri"/>
              </a:endParaRPr>
            </a:p>
          </p:txBody>
        </p:sp>
        <p:sp>
          <p:nvSpPr>
            <p:cNvPr id="11284" name="Oval 41"/>
            <p:cNvSpPr>
              <a:spLocks noChangeArrowheads="1"/>
            </p:cNvSpPr>
            <p:nvPr/>
          </p:nvSpPr>
          <p:spPr bwMode="auto">
            <a:xfrm>
              <a:off x="4321" y="2331"/>
              <a:ext cx="181" cy="180"/>
            </a:xfrm>
            <a:prstGeom prst="ellipse">
              <a:avLst/>
            </a:prstGeom>
            <a:solidFill>
              <a:srgbClr val="B5EDC2"/>
            </a:solidFill>
            <a:ln w="9525">
              <a:solidFill>
                <a:schemeClr val="tx1"/>
              </a:solidFill>
              <a:round/>
              <a:headEnd/>
              <a:tailEnd/>
            </a:ln>
          </p:spPr>
          <p:txBody>
            <a:bodyPr wrap="none" anchor="ctr"/>
            <a:lstStyle/>
            <a:p>
              <a:endParaRPr lang="en-US" sz="1350">
                <a:latin typeface="Calibri"/>
                <a:cs typeface="Calibri"/>
              </a:endParaRPr>
            </a:p>
          </p:txBody>
        </p:sp>
        <p:sp>
          <p:nvSpPr>
            <p:cNvPr id="11285" name="Oval 42"/>
            <p:cNvSpPr>
              <a:spLocks noChangeArrowheads="1"/>
            </p:cNvSpPr>
            <p:nvPr/>
          </p:nvSpPr>
          <p:spPr bwMode="auto">
            <a:xfrm>
              <a:off x="4682" y="2331"/>
              <a:ext cx="181" cy="180"/>
            </a:xfrm>
            <a:prstGeom prst="ellipse">
              <a:avLst/>
            </a:prstGeom>
            <a:solidFill>
              <a:srgbClr val="B5EDC2"/>
            </a:solidFill>
            <a:ln w="9525">
              <a:solidFill>
                <a:schemeClr val="tx1"/>
              </a:solidFill>
              <a:round/>
              <a:headEnd/>
              <a:tailEnd/>
            </a:ln>
          </p:spPr>
          <p:txBody>
            <a:bodyPr wrap="none" anchor="ctr"/>
            <a:lstStyle/>
            <a:p>
              <a:endParaRPr lang="en-US" sz="1350">
                <a:latin typeface="Calibri"/>
                <a:cs typeface="Calibri"/>
              </a:endParaRPr>
            </a:p>
          </p:txBody>
        </p:sp>
        <p:cxnSp>
          <p:nvCxnSpPr>
            <p:cNvPr id="11286" name="AutoShape 43"/>
            <p:cNvCxnSpPr>
              <a:cxnSpLocks noChangeShapeType="1"/>
            </p:cNvCxnSpPr>
            <p:nvPr/>
          </p:nvCxnSpPr>
          <p:spPr bwMode="auto">
            <a:xfrm>
              <a:off x="3696" y="2496"/>
              <a:ext cx="180" cy="470"/>
            </a:xfrm>
            <a:prstGeom prst="straightConnector1">
              <a:avLst/>
            </a:prstGeom>
            <a:noFill/>
            <a:ln w="9525">
              <a:solidFill>
                <a:schemeClr val="tx1"/>
              </a:solidFill>
              <a:round/>
              <a:headEnd/>
              <a:tailEnd type="triangle" w="med" len="med"/>
            </a:ln>
          </p:spPr>
        </p:cxnSp>
        <p:sp>
          <p:nvSpPr>
            <p:cNvPr id="11287" name="Line 44"/>
            <p:cNvSpPr>
              <a:spLocks noChangeShapeType="1"/>
            </p:cNvSpPr>
            <p:nvPr/>
          </p:nvSpPr>
          <p:spPr bwMode="auto">
            <a:xfrm flipH="1">
              <a:off x="3552" y="2496"/>
              <a:ext cx="144" cy="480"/>
            </a:xfrm>
            <a:prstGeom prst="line">
              <a:avLst/>
            </a:prstGeom>
            <a:noFill/>
            <a:ln w="9525">
              <a:solidFill>
                <a:schemeClr val="tx1"/>
              </a:solidFill>
              <a:round/>
              <a:headEnd/>
              <a:tailEnd type="triangle" w="med" len="med"/>
            </a:ln>
          </p:spPr>
          <p:txBody>
            <a:bodyPr/>
            <a:lstStyle/>
            <a:p>
              <a:endParaRPr lang="en-US" sz="1350">
                <a:latin typeface="Calibri"/>
                <a:cs typeface="Calibri"/>
              </a:endParaRPr>
            </a:p>
          </p:txBody>
        </p:sp>
        <p:sp>
          <p:nvSpPr>
            <p:cNvPr id="11288" name="AutoShape 45"/>
            <p:cNvSpPr>
              <a:spLocks noChangeArrowheads="1"/>
            </p:cNvSpPr>
            <p:nvPr/>
          </p:nvSpPr>
          <p:spPr bwMode="auto">
            <a:xfrm>
              <a:off x="3456" y="2976"/>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350">
                <a:latin typeface="Calibri"/>
                <a:cs typeface="Calibri"/>
              </a:endParaRPr>
            </a:p>
          </p:txBody>
        </p:sp>
        <p:pic>
          <p:nvPicPr>
            <p:cNvPr id="11289" name="Picture 46"/>
            <p:cNvPicPr>
              <a:picLocks noChangeAspect="1" noChangeArrowheads="1"/>
            </p:cNvPicPr>
            <p:nvPr/>
          </p:nvPicPr>
          <p:blipFill>
            <a:blip r:embed="rId4" cstate="print"/>
            <a:srcRect/>
            <a:stretch>
              <a:fillRect/>
            </a:stretch>
          </p:blipFill>
          <p:spPr bwMode="auto">
            <a:xfrm>
              <a:off x="5022" y="2976"/>
              <a:ext cx="162" cy="141"/>
            </a:xfrm>
            <a:prstGeom prst="rect">
              <a:avLst/>
            </a:prstGeom>
            <a:noFill/>
            <a:ln w="9525">
              <a:noFill/>
              <a:miter lim="800000"/>
              <a:headEnd/>
              <a:tailEnd/>
            </a:ln>
          </p:spPr>
        </p:pic>
        <p:cxnSp>
          <p:nvCxnSpPr>
            <p:cNvPr id="11290" name="AutoShape 47"/>
            <p:cNvCxnSpPr>
              <a:cxnSpLocks noChangeShapeType="1"/>
            </p:cNvCxnSpPr>
            <p:nvPr/>
          </p:nvCxnSpPr>
          <p:spPr bwMode="auto">
            <a:xfrm>
              <a:off x="3552" y="3120"/>
              <a:ext cx="180" cy="470"/>
            </a:xfrm>
            <a:prstGeom prst="straightConnector1">
              <a:avLst/>
            </a:prstGeom>
            <a:noFill/>
            <a:ln w="9525">
              <a:solidFill>
                <a:schemeClr val="tx1"/>
              </a:solidFill>
              <a:round/>
              <a:headEnd/>
              <a:tailEnd type="triangle" w="med" len="med"/>
            </a:ln>
          </p:spPr>
        </p:cxnSp>
        <p:sp>
          <p:nvSpPr>
            <p:cNvPr id="11291" name="Line 48"/>
            <p:cNvSpPr>
              <a:spLocks noChangeShapeType="1"/>
            </p:cNvSpPr>
            <p:nvPr/>
          </p:nvSpPr>
          <p:spPr bwMode="auto">
            <a:xfrm flipH="1">
              <a:off x="3408" y="3120"/>
              <a:ext cx="144" cy="480"/>
            </a:xfrm>
            <a:prstGeom prst="line">
              <a:avLst/>
            </a:prstGeom>
            <a:noFill/>
            <a:ln w="9525">
              <a:solidFill>
                <a:schemeClr val="tx1"/>
              </a:solidFill>
              <a:round/>
              <a:headEnd/>
              <a:tailEnd type="triangle" w="med" len="med"/>
            </a:ln>
          </p:spPr>
          <p:txBody>
            <a:bodyPr/>
            <a:lstStyle/>
            <a:p>
              <a:endParaRPr lang="en-US" sz="1350">
                <a:latin typeface="Calibri"/>
                <a:cs typeface="Calibri"/>
              </a:endParaRPr>
            </a:p>
          </p:txBody>
        </p:sp>
        <p:sp>
          <p:nvSpPr>
            <p:cNvPr id="11292" name="Oval 39"/>
            <p:cNvSpPr>
              <a:spLocks noChangeArrowheads="1"/>
            </p:cNvSpPr>
            <p:nvPr/>
          </p:nvSpPr>
          <p:spPr bwMode="auto">
            <a:xfrm>
              <a:off x="3600" y="2331"/>
              <a:ext cx="180" cy="180"/>
            </a:xfrm>
            <a:prstGeom prst="ellipse">
              <a:avLst/>
            </a:prstGeom>
            <a:solidFill>
              <a:srgbClr val="B5EDC2"/>
            </a:solidFill>
            <a:ln w="9525">
              <a:solidFill>
                <a:schemeClr val="tx1"/>
              </a:solidFill>
              <a:round/>
              <a:headEnd/>
              <a:tailEnd/>
            </a:ln>
          </p:spPr>
          <p:txBody>
            <a:bodyPr wrap="none" anchor="ctr"/>
            <a:lstStyle/>
            <a:p>
              <a:endParaRPr lang="en-US" sz="1350">
                <a:latin typeface="Calibri"/>
                <a:cs typeface="Calibri"/>
              </a:endParaRPr>
            </a:p>
          </p:txBody>
        </p:sp>
      </p:grpSp>
      <p:sp>
        <p:nvSpPr>
          <p:cNvPr id="11269" name="Text Box 51"/>
          <p:cNvSpPr txBox="1">
            <a:spLocks noChangeArrowheads="1"/>
          </p:cNvSpPr>
          <p:nvPr/>
        </p:nvSpPr>
        <p:spPr bwMode="auto">
          <a:xfrm>
            <a:off x="6057900" y="5143500"/>
            <a:ext cx="2914650" cy="715581"/>
          </a:xfrm>
          <a:prstGeom prst="rect">
            <a:avLst/>
          </a:prstGeom>
          <a:noFill/>
          <a:ln w="9525">
            <a:noFill/>
            <a:miter lim="800000"/>
            <a:headEnd/>
            <a:tailEnd/>
          </a:ln>
        </p:spPr>
        <p:txBody>
          <a:bodyPr>
            <a:spAutoFit/>
          </a:bodyPr>
          <a:lstStyle/>
          <a:p>
            <a:pPr algn="ctr">
              <a:spcBef>
                <a:spcPct val="50000"/>
              </a:spcBef>
            </a:pPr>
            <a:r>
              <a:rPr lang="en-US" sz="1350" i="1" dirty="0">
                <a:solidFill>
                  <a:srgbClr val="CC0000"/>
                </a:solidFill>
                <a:latin typeface="Calibri"/>
                <a:cs typeface="Calibri"/>
              </a:rPr>
              <a:t>Having a probabilistic belief about another agent’s action does not mean that the agent is flipping any coins!</a:t>
            </a:r>
          </a:p>
        </p:txBody>
      </p:sp>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910030" y="1996790"/>
            <a:ext cx="1654969" cy="1704981"/>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0-#ppt_w/2"/>
                                          </p:val>
                                        </p:tav>
                                        <p:tav tm="100000">
                                          <p:val>
                                            <p:strVal val="#ppt_x"/>
                                          </p:val>
                                        </p:tav>
                                      </p:tavLst>
                                    </p:anim>
                                    <p:anim calcmode="lin" valueType="num">
                                      <p:cBhvr additive="base">
                                        <p:cTn id="8" dur="500" fill="hold"/>
                                        <p:tgtEl>
                                          <p:spTgt spid="409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4099"/>
                                        </p:tgtEl>
                                        <p:attrNameLst>
                                          <p:attrName>ppt_x</p:attrName>
                                        </p:attrNameLst>
                                      </p:cBhvr>
                                      <p:tavLst>
                                        <p:tav tm="0">
                                          <p:val>
                                            <p:strVal val="ppt_x"/>
                                          </p:val>
                                        </p:tav>
                                        <p:tav tm="100000">
                                          <p:val>
                                            <p:strVal val="1+ppt_w/2"/>
                                          </p:val>
                                        </p:tav>
                                      </p:tavLst>
                                    </p:anim>
                                    <p:anim calcmode="lin" valueType="num">
                                      <p:cBhvr additive="base">
                                        <p:cTn id="13" dur="500"/>
                                        <p:tgtEl>
                                          <p:spTgt spid="4099"/>
                                        </p:tgtEl>
                                        <p:attrNameLst>
                                          <p:attrName>ppt_y</p:attrName>
                                        </p:attrNameLst>
                                      </p:cBhvr>
                                      <p:tavLst>
                                        <p:tav tm="0">
                                          <p:val>
                                            <p:strVal val="ppt_y"/>
                                          </p:val>
                                        </p:tav>
                                        <p:tav tm="100000">
                                          <p:val>
                                            <p:strVal val="ppt_y"/>
                                          </p:val>
                                        </p:tav>
                                      </p:tavLst>
                                    </p:anim>
                                    <p:set>
                                      <p:cBhvr>
                                        <p:cTn id="14" dur="1" fill="hold">
                                          <p:stCondLst>
                                            <p:cond delay="499"/>
                                          </p:stCondLst>
                                        </p:cTn>
                                        <p:tgtEl>
                                          <p:spTgt spid="40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descr=" 54273"/>
          <p:cNvSpPr>
            <a:spLocks noGrp="1" noChangeArrowheads="1"/>
          </p:cNvSpPr>
          <p:nvPr>
            <p:ph type="title"/>
          </p:nvPr>
        </p:nvSpPr>
        <p:spPr>
          <a:xfrm>
            <a:off x="457200" y="152400"/>
            <a:ext cx="8229600" cy="1143000"/>
          </a:xfrm>
        </p:spPr>
        <p:txBody>
          <a:bodyPr/>
          <a:lstStyle/>
          <a:p>
            <a:r>
              <a:rPr lang="en-US" sz="3600">
                <a:solidFill>
                  <a:schemeClr val="tx1"/>
                </a:solidFill>
                <a:latin typeface="Times New Roman" charset="0"/>
                <a:ea typeface="ＭＳ Ｐゴシック" charset="0"/>
                <a:cs typeface="ＭＳ Ｐゴシック" charset="0"/>
              </a:rPr>
              <a:t>Game Tree for Tic-Tac-Toe</a:t>
            </a:r>
          </a:p>
        </p:txBody>
      </p:sp>
      <p:grpSp>
        <p:nvGrpSpPr>
          <p:cNvPr id="54274" name="Group 3" descr=" 54274"/>
          <p:cNvGrpSpPr>
            <a:grpSpLocks/>
          </p:cNvGrpSpPr>
          <p:nvPr/>
        </p:nvGrpSpPr>
        <p:grpSpPr bwMode="auto">
          <a:xfrm>
            <a:off x="228600" y="1447800"/>
            <a:ext cx="6096000" cy="5029200"/>
            <a:chOff x="432" y="1008"/>
            <a:chExt cx="3840" cy="3168"/>
          </a:xfrm>
        </p:grpSpPr>
        <p:grpSp>
          <p:nvGrpSpPr>
            <p:cNvPr id="54284" name="Group 4"/>
            <p:cNvGrpSpPr>
              <a:grpSpLocks/>
            </p:cNvGrpSpPr>
            <p:nvPr/>
          </p:nvGrpSpPr>
          <p:grpSpPr bwMode="auto">
            <a:xfrm>
              <a:off x="1392" y="1008"/>
              <a:ext cx="2880" cy="3168"/>
              <a:chOff x="1392" y="912"/>
              <a:chExt cx="2880" cy="3168"/>
            </a:xfrm>
          </p:grpSpPr>
          <p:sp>
            <p:nvSpPr>
              <p:cNvPr id="54288" name="Rectangle 5"/>
              <p:cNvSpPr>
                <a:spLocks noChangeArrowheads="1"/>
              </p:cNvSpPr>
              <p:nvPr/>
            </p:nvSpPr>
            <p:spPr bwMode="auto">
              <a:xfrm>
                <a:off x="1872" y="3792"/>
                <a:ext cx="288" cy="288"/>
              </a:xfrm>
              <a:prstGeom prst="rect">
                <a:avLst/>
              </a:prstGeom>
              <a:solidFill>
                <a:srgbClr val="FFCCFF"/>
              </a:solidFill>
              <a:ln w="19050">
                <a:solidFill>
                  <a:schemeClr val="tx1"/>
                </a:solidFill>
                <a:miter lim="800000"/>
                <a:headEnd/>
                <a:tailEnd/>
              </a:ln>
            </p:spPr>
            <p:txBody>
              <a:bodyPr wrap="none" anchor="ctr"/>
              <a:lstStyle/>
              <a:p>
                <a:endParaRPr lang="en-US"/>
              </a:p>
            </p:txBody>
          </p:sp>
          <p:sp>
            <p:nvSpPr>
              <p:cNvPr id="54289" name="Rectangle 6"/>
              <p:cNvSpPr>
                <a:spLocks noChangeArrowheads="1"/>
              </p:cNvSpPr>
              <p:nvPr/>
            </p:nvSpPr>
            <p:spPr bwMode="auto">
              <a:xfrm>
                <a:off x="1872" y="3792"/>
                <a:ext cx="288" cy="288"/>
              </a:xfrm>
              <a:prstGeom prst="rect">
                <a:avLst/>
              </a:prstGeom>
              <a:solidFill>
                <a:srgbClr val="FFCCFF"/>
              </a:solidFill>
              <a:ln w="19050">
                <a:solidFill>
                  <a:schemeClr val="tx1"/>
                </a:solidFill>
                <a:miter lim="800000"/>
                <a:headEnd/>
                <a:tailEnd/>
              </a:ln>
            </p:spPr>
            <p:txBody>
              <a:bodyPr wrap="none" anchor="ctr"/>
              <a:lstStyle/>
              <a:p>
                <a:endParaRPr lang="en-US"/>
              </a:p>
            </p:txBody>
          </p:sp>
          <p:sp>
            <p:nvSpPr>
              <p:cNvPr id="54290" name="Line 7"/>
              <p:cNvSpPr>
                <a:spLocks noChangeShapeType="1"/>
              </p:cNvSpPr>
              <p:nvPr/>
            </p:nvSpPr>
            <p:spPr bwMode="auto">
              <a:xfrm>
                <a:off x="1872" y="3984"/>
                <a:ext cx="288"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291" name="Line 8"/>
              <p:cNvSpPr>
                <a:spLocks noChangeShapeType="1"/>
              </p:cNvSpPr>
              <p:nvPr/>
            </p:nvSpPr>
            <p:spPr bwMode="auto">
              <a:xfrm>
                <a:off x="1872" y="3888"/>
                <a:ext cx="288"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292" name="Line 9"/>
              <p:cNvSpPr>
                <a:spLocks noChangeShapeType="1"/>
              </p:cNvSpPr>
              <p:nvPr/>
            </p:nvSpPr>
            <p:spPr bwMode="auto">
              <a:xfrm>
                <a:off x="1968" y="3792"/>
                <a:ext cx="0" cy="28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293" name="Line 10"/>
              <p:cNvSpPr>
                <a:spLocks noChangeShapeType="1"/>
              </p:cNvSpPr>
              <p:nvPr/>
            </p:nvSpPr>
            <p:spPr bwMode="auto">
              <a:xfrm>
                <a:off x="2064" y="3792"/>
                <a:ext cx="0" cy="28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294" name="Line 11"/>
              <p:cNvSpPr>
                <a:spLocks noChangeShapeType="1"/>
              </p:cNvSpPr>
              <p:nvPr/>
            </p:nvSpPr>
            <p:spPr bwMode="auto">
              <a:xfrm>
                <a:off x="1968" y="3888"/>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295" name="Line 12"/>
              <p:cNvSpPr>
                <a:spLocks noChangeShapeType="1"/>
              </p:cNvSpPr>
              <p:nvPr/>
            </p:nvSpPr>
            <p:spPr bwMode="auto">
              <a:xfrm flipV="1">
                <a:off x="1968" y="3888"/>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296" name="Oval 13"/>
              <p:cNvSpPr>
                <a:spLocks noChangeArrowheads="1"/>
              </p:cNvSpPr>
              <p:nvPr/>
            </p:nvSpPr>
            <p:spPr bwMode="auto">
              <a:xfrm>
                <a:off x="1872" y="3792"/>
                <a:ext cx="96" cy="96"/>
              </a:xfrm>
              <a:prstGeom prst="ellipse">
                <a:avLst/>
              </a:prstGeom>
              <a:solidFill>
                <a:srgbClr val="FFCCFF"/>
              </a:solidFill>
              <a:ln w="28575">
                <a:solidFill>
                  <a:schemeClr val="tx1"/>
                </a:solidFill>
                <a:round/>
                <a:headEnd/>
                <a:tailEnd/>
              </a:ln>
            </p:spPr>
            <p:txBody>
              <a:bodyPr wrap="none" anchor="ctr"/>
              <a:lstStyle/>
              <a:p>
                <a:endParaRPr lang="en-US"/>
              </a:p>
            </p:txBody>
          </p:sp>
          <p:sp>
            <p:nvSpPr>
              <p:cNvPr id="54297" name="Line 14"/>
              <p:cNvSpPr>
                <a:spLocks noChangeShapeType="1"/>
              </p:cNvSpPr>
              <p:nvPr/>
            </p:nvSpPr>
            <p:spPr bwMode="auto">
              <a:xfrm>
                <a:off x="2064" y="3792"/>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298" name="Line 15"/>
              <p:cNvSpPr>
                <a:spLocks noChangeShapeType="1"/>
              </p:cNvSpPr>
              <p:nvPr/>
            </p:nvSpPr>
            <p:spPr bwMode="auto">
              <a:xfrm flipV="1">
                <a:off x="2064" y="3792"/>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299" name="Line 16"/>
              <p:cNvSpPr>
                <a:spLocks noChangeShapeType="1"/>
              </p:cNvSpPr>
              <p:nvPr/>
            </p:nvSpPr>
            <p:spPr bwMode="auto">
              <a:xfrm>
                <a:off x="1872" y="3984"/>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300" name="Line 17"/>
              <p:cNvSpPr>
                <a:spLocks noChangeShapeType="1"/>
              </p:cNvSpPr>
              <p:nvPr/>
            </p:nvSpPr>
            <p:spPr bwMode="auto">
              <a:xfrm flipV="1">
                <a:off x="1872" y="3984"/>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301" name="Oval 18"/>
              <p:cNvSpPr>
                <a:spLocks noChangeArrowheads="1"/>
              </p:cNvSpPr>
              <p:nvPr/>
            </p:nvSpPr>
            <p:spPr bwMode="auto">
              <a:xfrm>
                <a:off x="1872" y="3888"/>
                <a:ext cx="96" cy="96"/>
              </a:xfrm>
              <a:prstGeom prst="ellipse">
                <a:avLst/>
              </a:prstGeom>
              <a:solidFill>
                <a:srgbClr val="FFCCFF"/>
              </a:solidFill>
              <a:ln w="28575">
                <a:solidFill>
                  <a:schemeClr val="tx1"/>
                </a:solidFill>
                <a:round/>
                <a:headEnd/>
                <a:tailEnd/>
              </a:ln>
            </p:spPr>
            <p:txBody>
              <a:bodyPr wrap="none" anchor="ctr"/>
              <a:lstStyle/>
              <a:p>
                <a:endParaRPr lang="en-US"/>
              </a:p>
            </p:txBody>
          </p:sp>
          <p:grpSp>
            <p:nvGrpSpPr>
              <p:cNvPr id="54302" name="Group 19"/>
              <p:cNvGrpSpPr>
                <a:grpSpLocks/>
              </p:cNvGrpSpPr>
              <p:nvPr/>
            </p:nvGrpSpPr>
            <p:grpSpPr bwMode="auto">
              <a:xfrm>
                <a:off x="2784" y="912"/>
                <a:ext cx="288" cy="288"/>
                <a:chOff x="2304" y="1152"/>
                <a:chExt cx="288" cy="288"/>
              </a:xfrm>
            </p:grpSpPr>
            <p:sp>
              <p:nvSpPr>
                <p:cNvPr id="54447" name="Rectangle 20"/>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p:spPr>
              <p:txBody>
                <a:bodyPr wrap="none" anchor="ctr"/>
                <a:lstStyle/>
                <a:p>
                  <a:endParaRPr lang="en-US"/>
                </a:p>
              </p:txBody>
            </p:sp>
            <p:sp>
              <p:nvSpPr>
                <p:cNvPr id="54448" name="Line 21"/>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449" name="Line 22"/>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450" name="Line 23"/>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451" name="Line 24"/>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54303" name="Group 25"/>
              <p:cNvGrpSpPr>
                <a:grpSpLocks/>
              </p:cNvGrpSpPr>
              <p:nvPr/>
            </p:nvGrpSpPr>
            <p:grpSpPr bwMode="auto">
              <a:xfrm>
                <a:off x="1632" y="1488"/>
                <a:ext cx="2640" cy="288"/>
                <a:chOff x="1632" y="1632"/>
                <a:chExt cx="2640" cy="288"/>
              </a:xfrm>
            </p:grpSpPr>
            <p:grpSp>
              <p:nvGrpSpPr>
                <p:cNvPr id="54417" name="Group 26"/>
                <p:cNvGrpSpPr>
                  <a:grpSpLocks/>
                </p:cNvGrpSpPr>
                <p:nvPr/>
              </p:nvGrpSpPr>
              <p:grpSpPr bwMode="auto">
                <a:xfrm>
                  <a:off x="1632" y="1632"/>
                  <a:ext cx="288" cy="288"/>
                  <a:chOff x="1248" y="1632"/>
                  <a:chExt cx="288" cy="288"/>
                </a:xfrm>
              </p:grpSpPr>
              <p:grpSp>
                <p:nvGrpSpPr>
                  <p:cNvPr id="54438" name="Group 27"/>
                  <p:cNvGrpSpPr>
                    <a:grpSpLocks/>
                  </p:cNvGrpSpPr>
                  <p:nvPr/>
                </p:nvGrpSpPr>
                <p:grpSpPr bwMode="auto">
                  <a:xfrm>
                    <a:off x="1248" y="1632"/>
                    <a:ext cx="288" cy="288"/>
                    <a:chOff x="2304" y="1152"/>
                    <a:chExt cx="288" cy="288"/>
                  </a:xfrm>
                </p:grpSpPr>
                <p:sp>
                  <p:nvSpPr>
                    <p:cNvPr id="54442" name="Rectangle 28"/>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p:spPr>
                  <p:txBody>
                    <a:bodyPr wrap="none" anchor="ctr"/>
                    <a:lstStyle/>
                    <a:p>
                      <a:endParaRPr lang="en-US"/>
                    </a:p>
                  </p:txBody>
                </p:sp>
                <p:sp>
                  <p:nvSpPr>
                    <p:cNvPr id="54443" name="Line 29"/>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444" name="Line 30"/>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445" name="Line 31"/>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446" name="Line 32"/>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54439" name="Group 33"/>
                  <p:cNvGrpSpPr>
                    <a:grpSpLocks/>
                  </p:cNvGrpSpPr>
                  <p:nvPr/>
                </p:nvGrpSpPr>
                <p:grpSpPr bwMode="auto">
                  <a:xfrm>
                    <a:off x="1248" y="1632"/>
                    <a:ext cx="96" cy="96"/>
                    <a:chOff x="2496" y="2400"/>
                    <a:chExt cx="96" cy="96"/>
                  </a:xfrm>
                </p:grpSpPr>
                <p:sp>
                  <p:nvSpPr>
                    <p:cNvPr id="54440" name="Line 34"/>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441" name="Line 35"/>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grpSp>
              <p:nvGrpSpPr>
                <p:cNvPr id="54418" name="Group 36"/>
                <p:cNvGrpSpPr>
                  <a:grpSpLocks/>
                </p:cNvGrpSpPr>
                <p:nvPr/>
              </p:nvGrpSpPr>
              <p:grpSpPr bwMode="auto">
                <a:xfrm>
                  <a:off x="3984" y="1632"/>
                  <a:ext cx="288" cy="288"/>
                  <a:chOff x="4320" y="1632"/>
                  <a:chExt cx="288" cy="288"/>
                </a:xfrm>
              </p:grpSpPr>
              <p:grpSp>
                <p:nvGrpSpPr>
                  <p:cNvPr id="54429" name="Group 37"/>
                  <p:cNvGrpSpPr>
                    <a:grpSpLocks/>
                  </p:cNvGrpSpPr>
                  <p:nvPr/>
                </p:nvGrpSpPr>
                <p:grpSpPr bwMode="auto">
                  <a:xfrm>
                    <a:off x="4320" y="1632"/>
                    <a:ext cx="288" cy="288"/>
                    <a:chOff x="2304" y="1152"/>
                    <a:chExt cx="288" cy="288"/>
                  </a:xfrm>
                </p:grpSpPr>
                <p:sp>
                  <p:nvSpPr>
                    <p:cNvPr id="54433" name="Rectangle 38"/>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p:spPr>
                  <p:txBody>
                    <a:bodyPr wrap="none" anchor="ctr"/>
                    <a:lstStyle/>
                    <a:p>
                      <a:endParaRPr lang="en-US"/>
                    </a:p>
                  </p:txBody>
                </p:sp>
                <p:sp>
                  <p:nvSpPr>
                    <p:cNvPr id="54434" name="Line 39"/>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435" name="Line 40"/>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436" name="Line 41"/>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437" name="Line 42"/>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54430" name="Group 43"/>
                  <p:cNvGrpSpPr>
                    <a:grpSpLocks/>
                  </p:cNvGrpSpPr>
                  <p:nvPr/>
                </p:nvGrpSpPr>
                <p:grpSpPr bwMode="auto">
                  <a:xfrm>
                    <a:off x="4416" y="1632"/>
                    <a:ext cx="96" cy="96"/>
                    <a:chOff x="2496" y="2400"/>
                    <a:chExt cx="96" cy="96"/>
                  </a:xfrm>
                </p:grpSpPr>
                <p:sp>
                  <p:nvSpPr>
                    <p:cNvPr id="54431" name="Line 44"/>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432" name="Line 45"/>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grpSp>
              <p:nvGrpSpPr>
                <p:cNvPr id="54419" name="Group 46"/>
                <p:cNvGrpSpPr>
                  <a:grpSpLocks/>
                </p:cNvGrpSpPr>
                <p:nvPr/>
              </p:nvGrpSpPr>
              <p:grpSpPr bwMode="auto">
                <a:xfrm>
                  <a:off x="2784" y="1632"/>
                  <a:ext cx="288" cy="288"/>
                  <a:chOff x="2496" y="1536"/>
                  <a:chExt cx="288" cy="288"/>
                </a:xfrm>
              </p:grpSpPr>
              <p:grpSp>
                <p:nvGrpSpPr>
                  <p:cNvPr id="54420" name="Group 47"/>
                  <p:cNvGrpSpPr>
                    <a:grpSpLocks/>
                  </p:cNvGrpSpPr>
                  <p:nvPr/>
                </p:nvGrpSpPr>
                <p:grpSpPr bwMode="auto">
                  <a:xfrm>
                    <a:off x="2496" y="1536"/>
                    <a:ext cx="288" cy="288"/>
                    <a:chOff x="2304" y="1152"/>
                    <a:chExt cx="288" cy="288"/>
                  </a:xfrm>
                </p:grpSpPr>
                <p:sp>
                  <p:nvSpPr>
                    <p:cNvPr id="54424" name="Rectangle 48"/>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p:spPr>
                  <p:txBody>
                    <a:bodyPr wrap="none" anchor="ctr"/>
                    <a:lstStyle/>
                    <a:p>
                      <a:endParaRPr lang="en-US"/>
                    </a:p>
                  </p:txBody>
                </p:sp>
                <p:sp>
                  <p:nvSpPr>
                    <p:cNvPr id="54425" name="Line 49"/>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426" name="Line 50"/>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427" name="Line 51"/>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428" name="Line 52"/>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54421" name="Group 53"/>
                  <p:cNvGrpSpPr>
                    <a:grpSpLocks/>
                  </p:cNvGrpSpPr>
                  <p:nvPr/>
                </p:nvGrpSpPr>
                <p:grpSpPr bwMode="auto">
                  <a:xfrm>
                    <a:off x="2592" y="1632"/>
                    <a:ext cx="96" cy="96"/>
                    <a:chOff x="2496" y="2400"/>
                    <a:chExt cx="96" cy="96"/>
                  </a:xfrm>
                </p:grpSpPr>
                <p:sp>
                  <p:nvSpPr>
                    <p:cNvPr id="54422" name="Line 54"/>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423" name="Line 55"/>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grpSp>
          <p:grpSp>
            <p:nvGrpSpPr>
              <p:cNvPr id="54304" name="Group 56"/>
              <p:cNvGrpSpPr>
                <a:grpSpLocks/>
              </p:cNvGrpSpPr>
              <p:nvPr/>
            </p:nvGrpSpPr>
            <p:grpSpPr bwMode="auto">
              <a:xfrm>
                <a:off x="2112" y="2064"/>
                <a:ext cx="1632" cy="288"/>
                <a:chOff x="2112" y="2208"/>
                <a:chExt cx="1632" cy="288"/>
              </a:xfrm>
            </p:grpSpPr>
            <p:grpSp>
              <p:nvGrpSpPr>
                <p:cNvPr id="54394" name="Group 57"/>
                <p:cNvGrpSpPr>
                  <a:grpSpLocks/>
                </p:cNvGrpSpPr>
                <p:nvPr/>
              </p:nvGrpSpPr>
              <p:grpSpPr bwMode="auto">
                <a:xfrm>
                  <a:off x="2112" y="2208"/>
                  <a:ext cx="288" cy="288"/>
                  <a:chOff x="2112" y="2064"/>
                  <a:chExt cx="288" cy="288"/>
                </a:xfrm>
              </p:grpSpPr>
              <p:grpSp>
                <p:nvGrpSpPr>
                  <p:cNvPr id="54407" name="Group 58"/>
                  <p:cNvGrpSpPr>
                    <a:grpSpLocks/>
                  </p:cNvGrpSpPr>
                  <p:nvPr/>
                </p:nvGrpSpPr>
                <p:grpSpPr bwMode="auto">
                  <a:xfrm>
                    <a:off x="2112" y="2064"/>
                    <a:ext cx="288" cy="288"/>
                    <a:chOff x="2304" y="1152"/>
                    <a:chExt cx="288" cy="288"/>
                  </a:xfrm>
                </p:grpSpPr>
                <p:sp>
                  <p:nvSpPr>
                    <p:cNvPr id="54412" name="Rectangle 59"/>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p:spPr>
                  <p:txBody>
                    <a:bodyPr wrap="none" anchor="ctr"/>
                    <a:lstStyle/>
                    <a:p>
                      <a:endParaRPr lang="en-US"/>
                    </a:p>
                  </p:txBody>
                </p:sp>
                <p:sp>
                  <p:nvSpPr>
                    <p:cNvPr id="54413" name="Line 60"/>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414" name="Line 61"/>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415" name="Line 62"/>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416" name="Line 63"/>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54408" name="Group 64"/>
                  <p:cNvGrpSpPr>
                    <a:grpSpLocks/>
                  </p:cNvGrpSpPr>
                  <p:nvPr/>
                </p:nvGrpSpPr>
                <p:grpSpPr bwMode="auto">
                  <a:xfrm>
                    <a:off x="2208" y="2160"/>
                    <a:ext cx="96" cy="96"/>
                    <a:chOff x="2496" y="2400"/>
                    <a:chExt cx="96" cy="96"/>
                  </a:xfrm>
                </p:grpSpPr>
                <p:sp>
                  <p:nvSpPr>
                    <p:cNvPr id="54410" name="Line 65"/>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411" name="Line 66"/>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sp>
                <p:nvSpPr>
                  <p:cNvPr id="54409" name="Oval 67"/>
                  <p:cNvSpPr>
                    <a:spLocks noChangeArrowheads="1"/>
                  </p:cNvSpPr>
                  <p:nvPr/>
                </p:nvSpPr>
                <p:spPr bwMode="auto">
                  <a:xfrm>
                    <a:off x="2112" y="2064"/>
                    <a:ext cx="96" cy="96"/>
                  </a:xfrm>
                  <a:prstGeom prst="ellipse">
                    <a:avLst/>
                  </a:pr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54395" name="Group 68"/>
                <p:cNvGrpSpPr>
                  <a:grpSpLocks/>
                </p:cNvGrpSpPr>
                <p:nvPr/>
              </p:nvGrpSpPr>
              <p:grpSpPr bwMode="auto">
                <a:xfrm>
                  <a:off x="3456" y="2208"/>
                  <a:ext cx="288" cy="288"/>
                  <a:chOff x="3072" y="2112"/>
                  <a:chExt cx="288" cy="288"/>
                </a:xfrm>
              </p:grpSpPr>
              <p:grpSp>
                <p:nvGrpSpPr>
                  <p:cNvPr id="54396" name="Group 69"/>
                  <p:cNvGrpSpPr>
                    <a:grpSpLocks/>
                  </p:cNvGrpSpPr>
                  <p:nvPr/>
                </p:nvGrpSpPr>
                <p:grpSpPr bwMode="auto">
                  <a:xfrm>
                    <a:off x="3072" y="2112"/>
                    <a:ext cx="288" cy="288"/>
                    <a:chOff x="2496" y="1536"/>
                    <a:chExt cx="288" cy="288"/>
                  </a:xfrm>
                </p:grpSpPr>
                <p:grpSp>
                  <p:nvGrpSpPr>
                    <p:cNvPr id="54398" name="Group 70"/>
                    <p:cNvGrpSpPr>
                      <a:grpSpLocks/>
                    </p:cNvGrpSpPr>
                    <p:nvPr/>
                  </p:nvGrpSpPr>
                  <p:grpSpPr bwMode="auto">
                    <a:xfrm>
                      <a:off x="2496" y="1536"/>
                      <a:ext cx="288" cy="288"/>
                      <a:chOff x="2304" y="1152"/>
                      <a:chExt cx="288" cy="288"/>
                    </a:xfrm>
                  </p:grpSpPr>
                  <p:sp>
                    <p:nvSpPr>
                      <p:cNvPr id="54402" name="Rectangle 71"/>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p:spPr>
                    <p:txBody>
                      <a:bodyPr wrap="none" anchor="ctr"/>
                      <a:lstStyle/>
                      <a:p>
                        <a:endParaRPr lang="en-US"/>
                      </a:p>
                    </p:txBody>
                  </p:sp>
                  <p:sp>
                    <p:nvSpPr>
                      <p:cNvPr id="54403" name="Line 72"/>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404" name="Line 73"/>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405" name="Line 74"/>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406" name="Line 75"/>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54399" name="Group 76"/>
                    <p:cNvGrpSpPr>
                      <a:grpSpLocks/>
                    </p:cNvGrpSpPr>
                    <p:nvPr/>
                  </p:nvGrpSpPr>
                  <p:grpSpPr bwMode="auto">
                    <a:xfrm>
                      <a:off x="2592" y="1632"/>
                      <a:ext cx="96" cy="96"/>
                      <a:chOff x="2496" y="2400"/>
                      <a:chExt cx="96" cy="96"/>
                    </a:xfrm>
                  </p:grpSpPr>
                  <p:sp>
                    <p:nvSpPr>
                      <p:cNvPr id="54400" name="Line 77"/>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401" name="Line 78"/>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sp>
                <p:nvSpPr>
                  <p:cNvPr id="54397" name="Oval 79"/>
                  <p:cNvSpPr>
                    <a:spLocks noChangeArrowheads="1"/>
                  </p:cNvSpPr>
                  <p:nvPr/>
                </p:nvSpPr>
                <p:spPr bwMode="auto">
                  <a:xfrm>
                    <a:off x="3168" y="2112"/>
                    <a:ext cx="96" cy="96"/>
                  </a:xfrm>
                  <a:prstGeom prst="ellipse">
                    <a:avLst/>
                  </a:pr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grpSp>
            <p:nvGrpSpPr>
              <p:cNvPr id="54305" name="Group 80"/>
              <p:cNvGrpSpPr>
                <a:grpSpLocks/>
              </p:cNvGrpSpPr>
              <p:nvPr/>
            </p:nvGrpSpPr>
            <p:grpSpPr bwMode="auto">
              <a:xfrm>
                <a:off x="1392" y="2640"/>
                <a:ext cx="1728" cy="288"/>
                <a:chOff x="1392" y="2880"/>
                <a:chExt cx="1728" cy="288"/>
              </a:xfrm>
            </p:grpSpPr>
            <p:grpSp>
              <p:nvGrpSpPr>
                <p:cNvPr id="54334" name="Group 81"/>
                <p:cNvGrpSpPr>
                  <a:grpSpLocks/>
                </p:cNvGrpSpPr>
                <p:nvPr/>
              </p:nvGrpSpPr>
              <p:grpSpPr bwMode="auto">
                <a:xfrm>
                  <a:off x="1392" y="2880"/>
                  <a:ext cx="288" cy="288"/>
                  <a:chOff x="1536" y="2496"/>
                  <a:chExt cx="288" cy="288"/>
                </a:xfrm>
              </p:grpSpPr>
              <p:grpSp>
                <p:nvGrpSpPr>
                  <p:cNvPr id="54380" name="Group 82"/>
                  <p:cNvGrpSpPr>
                    <a:grpSpLocks/>
                  </p:cNvGrpSpPr>
                  <p:nvPr/>
                </p:nvGrpSpPr>
                <p:grpSpPr bwMode="auto">
                  <a:xfrm>
                    <a:off x="1536" y="2496"/>
                    <a:ext cx="288" cy="288"/>
                    <a:chOff x="2112" y="2064"/>
                    <a:chExt cx="288" cy="288"/>
                  </a:xfrm>
                </p:grpSpPr>
                <p:grpSp>
                  <p:nvGrpSpPr>
                    <p:cNvPr id="54384" name="Group 83"/>
                    <p:cNvGrpSpPr>
                      <a:grpSpLocks/>
                    </p:cNvGrpSpPr>
                    <p:nvPr/>
                  </p:nvGrpSpPr>
                  <p:grpSpPr bwMode="auto">
                    <a:xfrm>
                      <a:off x="2112" y="2064"/>
                      <a:ext cx="288" cy="288"/>
                      <a:chOff x="2304" y="1152"/>
                      <a:chExt cx="288" cy="288"/>
                    </a:xfrm>
                  </p:grpSpPr>
                  <p:sp>
                    <p:nvSpPr>
                      <p:cNvPr id="54389" name="Rectangle 84"/>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p:spPr>
                    <p:txBody>
                      <a:bodyPr wrap="none" anchor="ctr"/>
                      <a:lstStyle/>
                      <a:p>
                        <a:endParaRPr lang="en-US"/>
                      </a:p>
                    </p:txBody>
                  </p:sp>
                  <p:sp>
                    <p:nvSpPr>
                      <p:cNvPr id="54390" name="Line 85"/>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391" name="Line 86"/>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392" name="Line 87"/>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393" name="Line 88"/>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54385" name="Group 89"/>
                    <p:cNvGrpSpPr>
                      <a:grpSpLocks/>
                    </p:cNvGrpSpPr>
                    <p:nvPr/>
                  </p:nvGrpSpPr>
                  <p:grpSpPr bwMode="auto">
                    <a:xfrm>
                      <a:off x="2208" y="2160"/>
                      <a:ext cx="96" cy="96"/>
                      <a:chOff x="2496" y="2400"/>
                      <a:chExt cx="96" cy="96"/>
                    </a:xfrm>
                  </p:grpSpPr>
                  <p:sp>
                    <p:nvSpPr>
                      <p:cNvPr id="54387" name="Line 90"/>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388" name="Line 91"/>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sp>
                  <p:nvSpPr>
                    <p:cNvPr id="54386" name="Oval 92"/>
                    <p:cNvSpPr>
                      <a:spLocks noChangeArrowheads="1"/>
                    </p:cNvSpPr>
                    <p:nvPr/>
                  </p:nvSpPr>
                  <p:spPr bwMode="auto">
                    <a:xfrm>
                      <a:off x="2112" y="2064"/>
                      <a:ext cx="96" cy="96"/>
                    </a:xfrm>
                    <a:prstGeom prst="ellipse">
                      <a:avLst/>
                    </a:prstGeom>
                    <a:solidFill>
                      <a:srgbClr val="F0E09A"/>
                    </a:solidFill>
                    <a:ln w="28575">
                      <a:solidFill>
                        <a:schemeClr val="tx1"/>
                      </a:solidFill>
                      <a:round/>
                      <a:headEnd/>
                      <a:tailEnd/>
                    </a:ln>
                  </p:spPr>
                  <p:txBody>
                    <a:bodyPr wrap="none" anchor="ctr"/>
                    <a:lstStyle/>
                    <a:p>
                      <a:endParaRPr lang="en-US"/>
                    </a:p>
                  </p:txBody>
                </p:sp>
              </p:grpSp>
              <p:grpSp>
                <p:nvGrpSpPr>
                  <p:cNvPr id="54381" name="Group 93"/>
                  <p:cNvGrpSpPr>
                    <a:grpSpLocks/>
                  </p:cNvGrpSpPr>
                  <p:nvPr/>
                </p:nvGrpSpPr>
                <p:grpSpPr bwMode="auto">
                  <a:xfrm>
                    <a:off x="1632" y="2496"/>
                    <a:ext cx="96" cy="96"/>
                    <a:chOff x="2496" y="2400"/>
                    <a:chExt cx="96" cy="96"/>
                  </a:xfrm>
                </p:grpSpPr>
                <p:sp>
                  <p:nvSpPr>
                    <p:cNvPr id="54382" name="Line 94"/>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383" name="Line 95"/>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grpSp>
              <p:nvGrpSpPr>
                <p:cNvPr id="54335" name="Group 96"/>
                <p:cNvGrpSpPr>
                  <a:grpSpLocks/>
                </p:cNvGrpSpPr>
                <p:nvPr/>
              </p:nvGrpSpPr>
              <p:grpSpPr bwMode="auto">
                <a:xfrm>
                  <a:off x="1872" y="2880"/>
                  <a:ext cx="288" cy="288"/>
                  <a:chOff x="2400" y="2592"/>
                  <a:chExt cx="288" cy="288"/>
                </a:xfrm>
              </p:grpSpPr>
              <p:grpSp>
                <p:nvGrpSpPr>
                  <p:cNvPr id="54366" name="Group 97"/>
                  <p:cNvGrpSpPr>
                    <a:grpSpLocks/>
                  </p:cNvGrpSpPr>
                  <p:nvPr/>
                </p:nvGrpSpPr>
                <p:grpSpPr bwMode="auto">
                  <a:xfrm>
                    <a:off x="2400" y="2592"/>
                    <a:ext cx="288" cy="288"/>
                    <a:chOff x="2112" y="2064"/>
                    <a:chExt cx="288" cy="288"/>
                  </a:xfrm>
                </p:grpSpPr>
                <p:grpSp>
                  <p:nvGrpSpPr>
                    <p:cNvPr id="54370" name="Group 98"/>
                    <p:cNvGrpSpPr>
                      <a:grpSpLocks/>
                    </p:cNvGrpSpPr>
                    <p:nvPr/>
                  </p:nvGrpSpPr>
                  <p:grpSpPr bwMode="auto">
                    <a:xfrm>
                      <a:off x="2112" y="2064"/>
                      <a:ext cx="288" cy="288"/>
                      <a:chOff x="2304" y="1152"/>
                      <a:chExt cx="288" cy="288"/>
                    </a:xfrm>
                  </p:grpSpPr>
                  <p:sp>
                    <p:nvSpPr>
                      <p:cNvPr id="54375" name="Rectangle 99"/>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p:spPr>
                    <p:txBody>
                      <a:bodyPr wrap="none" anchor="ctr"/>
                      <a:lstStyle/>
                      <a:p>
                        <a:endParaRPr lang="en-US"/>
                      </a:p>
                    </p:txBody>
                  </p:sp>
                  <p:sp>
                    <p:nvSpPr>
                      <p:cNvPr id="54376" name="Line 100"/>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377" name="Line 101"/>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378" name="Line 102"/>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379" name="Line 103"/>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54371" name="Group 104"/>
                    <p:cNvGrpSpPr>
                      <a:grpSpLocks/>
                    </p:cNvGrpSpPr>
                    <p:nvPr/>
                  </p:nvGrpSpPr>
                  <p:grpSpPr bwMode="auto">
                    <a:xfrm>
                      <a:off x="2208" y="2160"/>
                      <a:ext cx="96" cy="96"/>
                      <a:chOff x="2496" y="2400"/>
                      <a:chExt cx="96" cy="96"/>
                    </a:xfrm>
                  </p:grpSpPr>
                  <p:sp>
                    <p:nvSpPr>
                      <p:cNvPr id="54373" name="Line 105"/>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374" name="Line 106"/>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sp>
                  <p:nvSpPr>
                    <p:cNvPr id="54372" name="Oval 107"/>
                    <p:cNvSpPr>
                      <a:spLocks noChangeArrowheads="1"/>
                    </p:cNvSpPr>
                    <p:nvPr/>
                  </p:nvSpPr>
                  <p:spPr bwMode="auto">
                    <a:xfrm>
                      <a:off x="2112" y="2064"/>
                      <a:ext cx="96" cy="96"/>
                    </a:xfrm>
                    <a:prstGeom prst="ellipse">
                      <a:avLst/>
                    </a:prstGeom>
                    <a:solidFill>
                      <a:srgbClr val="F0E09A"/>
                    </a:solidFill>
                    <a:ln w="28575">
                      <a:solidFill>
                        <a:schemeClr val="tx1"/>
                      </a:solidFill>
                      <a:round/>
                      <a:headEnd/>
                      <a:tailEnd/>
                    </a:ln>
                  </p:spPr>
                  <p:txBody>
                    <a:bodyPr wrap="none" anchor="ctr"/>
                    <a:lstStyle/>
                    <a:p>
                      <a:endParaRPr lang="en-US"/>
                    </a:p>
                  </p:txBody>
                </p:sp>
              </p:grpSp>
              <p:grpSp>
                <p:nvGrpSpPr>
                  <p:cNvPr id="54367" name="Group 108"/>
                  <p:cNvGrpSpPr>
                    <a:grpSpLocks/>
                  </p:cNvGrpSpPr>
                  <p:nvPr/>
                </p:nvGrpSpPr>
                <p:grpSpPr bwMode="auto">
                  <a:xfrm>
                    <a:off x="2592" y="2592"/>
                    <a:ext cx="96" cy="96"/>
                    <a:chOff x="2496" y="2400"/>
                    <a:chExt cx="96" cy="96"/>
                  </a:xfrm>
                </p:grpSpPr>
                <p:sp>
                  <p:nvSpPr>
                    <p:cNvPr id="54368" name="Line 109"/>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369" name="Line 110"/>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grpSp>
              <p:nvGrpSpPr>
                <p:cNvPr id="54336" name="Group 111"/>
                <p:cNvGrpSpPr>
                  <a:grpSpLocks/>
                </p:cNvGrpSpPr>
                <p:nvPr/>
              </p:nvGrpSpPr>
              <p:grpSpPr bwMode="auto">
                <a:xfrm>
                  <a:off x="2832" y="2880"/>
                  <a:ext cx="288" cy="288"/>
                  <a:chOff x="2592" y="2544"/>
                  <a:chExt cx="288" cy="288"/>
                </a:xfrm>
              </p:grpSpPr>
              <p:grpSp>
                <p:nvGrpSpPr>
                  <p:cNvPr id="54352" name="Group 112"/>
                  <p:cNvGrpSpPr>
                    <a:grpSpLocks/>
                  </p:cNvGrpSpPr>
                  <p:nvPr/>
                </p:nvGrpSpPr>
                <p:grpSpPr bwMode="auto">
                  <a:xfrm>
                    <a:off x="2592" y="2544"/>
                    <a:ext cx="288" cy="288"/>
                    <a:chOff x="2112" y="2064"/>
                    <a:chExt cx="288" cy="288"/>
                  </a:xfrm>
                </p:grpSpPr>
                <p:grpSp>
                  <p:nvGrpSpPr>
                    <p:cNvPr id="54356" name="Group 113"/>
                    <p:cNvGrpSpPr>
                      <a:grpSpLocks/>
                    </p:cNvGrpSpPr>
                    <p:nvPr/>
                  </p:nvGrpSpPr>
                  <p:grpSpPr bwMode="auto">
                    <a:xfrm>
                      <a:off x="2112" y="2064"/>
                      <a:ext cx="288" cy="288"/>
                      <a:chOff x="2304" y="1152"/>
                      <a:chExt cx="288" cy="288"/>
                    </a:xfrm>
                  </p:grpSpPr>
                  <p:sp>
                    <p:nvSpPr>
                      <p:cNvPr id="54361" name="Rectangle 114"/>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p:spPr>
                    <p:txBody>
                      <a:bodyPr wrap="none" anchor="ctr"/>
                      <a:lstStyle/>
                      <a:p>
                        <a:endParaRPr lang="en-US"/>
                      </a:p>
                    </p:txBody>
                  </p:sp>
                  <p:sp>
                    <p:nvSpPr>
                      <p:cNvPr id="54362" name="Line 115"/>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363" name="Line 116"/>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364" name="Line 117"/>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365" name="Line 118"/>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54357" name="Group 119"/>
                    <p:cNvGrpSpPr>
                      <a:grpSpLocks/>
                    </p:cNvGrpSpPr>
                    <p:nvPr/>
                  </p:nvGrpSpPr>
                  <p:grpSpPr bwMode="auto">
                    <a:xfrm>
                      <a:off x="2208" y="2160"/>
                      <a:ext cx="96" cy="96"/>
                      <a:chOff x="2496" y="2400"/>
                      <a:chExt cx="96" cy="96"/>
                    </a:xfrm>
                  </p:grpSpPr>
                  <p:sp>
                    <p:nvSpPr>
                      <p:cNvPr id="54359" name="Line 120"/>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360" name="Line 121"/>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sp>
                  <p:nvSpPr>
                    <p:cNvPr id="54358" name="Oval 122"/>
                    <p:cNvSpPr>
                      <a:spLocks noChangeArrowheads="1"/>
                    </p:cNvSpPr>
                    <p:nvPr/>
                  </p:nvSpPr>
                  <p:spPr bwMode="auto">
                    <a:xfrm>
                      <a:off x="2112" y="2064"/>
                      <a:ext cx="96" cy="96"/>
                    </a:xfrm>
                    <a:prstGeom prst="ellipse">
                      <a:avLst/>
                    </a:prstGeom>
                    <a:solidFill>
                      <a:srgbClr val="F0E09A"/>
                    </a:solidFill>
                    <a:ln w="28575">
                      <a:solidFill>
                        <a:schemeClr val="tx1"/>
                      </a:solidFill>
                      <a:round/>
                      <a:headEnd/>
                      <a:tailEnd/>
                    </a:ln>
                  </p:spPr>
                  <p:txBody>
                    <a:bodyPr wrap="none" anchor="ctr"/>
                    <a:lstStyle/>
                    <a:p>
                      <a:endParaRPr lang="en-US"/>
                    </a:p>
                  </p:txBody>
                </p:sp>
              </p:grpSp>
              <p:grpSp>
                <p:nvGrpSpPr>
                  <p:cNvPr id="54353" name="Group 123"/>
                  <p:cNvGrpSpPr>
                    <a:grpSpLocks/>
                  </p:cNvGrpSpPr>
                  <p:nvPr/>
                </p:nvGrpSpPr>
                <p:grpSpPr bwMode="auto">
                  <a:xfrm>
                    <a:off x="2784" y="2736"/>
                    <a:ext cx="96" cy="96"/>
                    <a:chOff x="2496" y="2400"/>
                    <a:chExt cx="96" cy="96"/>
                  </a:xfrm>
                </p:grpSpPr>
                <p:sp>
                  <p:nvSpPr>
                    <p:cNvPr id="54354" name="Line 124"/>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355" name="Line 125"/>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grpSp>
              <p:nvGrpSpPr>
                <p:cNvPr id="54337" name="Group 126"/>
                <p:cNvGrpSpPr>
                  <a:grpSpLocks/>
                </p:cNvGrpSpPr>
                <p:nvPr/>
              </p:nvGrpSpPr>
              <p:grpSpPr bwMode="auto">
                <a:xfrm>
                  <a:off x="2352" y="2880"/>
                  <a:ext cx="288" cy="288"/>
                  <a:chOff x="2112" y="2544"/>
                  <a:chExt cx="288" cy="288"/>
                </a:xfrm>
              </p:grpSpPr>
              <p:grpSp>
                <p:nvGrpSpPr>
                  <p:cNvPr id="54338" name="Group 127"/>
                  <p:cNvGrpSpPr>
                    <a:grpSpLocks/>
                  </p:cNvGrpSpPr>
                  <p:nvPr/>
                </p:nvGrpSpPr>
                <p:grpSpPr bwMode="auto">
                  <a:xfrm>
                    <a:off x="2112" y="2544"/>
                    <a:ext cx="288" cy="288"/>
                    <a:chOff x="2112" y="2064"/>
                    <a:chExt cx="288" cy="288"/>
                  </a:xfrm>
                </p:grpSpPr>
                <p:grpSp>
                  <p:nvGrpSpPr>
                    <p:cNvPr id="54342" name="Group 128"/>
                    <p:cNvGrpSpPr>
                      <a:grpSpLocks/>
                    </p:cNvGrpSpPr>
                    <p:nvPr/>
                  </p:nvGrpSpPr>
                  <p:grpSpPr bwMode="auto">
                    <a:xfrm>
                      <a:off x="2112" y="2064"/>
                      <a:ext cx="288" cy="288"/>
                      <a:chOff x="2304" y="1152"/>
                      <a:chExt cx="288" cy="288"/>
                    </a:xfrm>
                  </p:grpSpPr>
                  <p:sp>
                    <p:nvSpPr>
                      <p:cNvPr id="54347" name="Rectangle 129"/>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p:spPr>
                    <p:txBody>
                      <a:bodyPr wrap="none" anchor="ctr"/>
                      <a:lstStyle/>
                      <a:p>
                        <a:endParaRPr lang="en-US"/>
                      </a:p>
                    </p:txBody>
                  </p:sp>
                  <p:sp>
                    <p:nvSpPr>
                      <p:cNvPr id="54348" name="Line 130"/>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349" name="Line 131"/>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350" name="Line 132"/>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351" name="Line 133"/>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54343" name="Group 134"/>
                    <p:cNvGrpSpPr>
                      <a:grpSpLocks/>
                    </p:cNvGrpSpPr>
                    <p:nvPr/>
                  </p:nvGrpSpPr>
                  <p:grpSpPr bwMode="auto">
                    <a:xfrm>
                      <a:off x="2208" y="2160"/>
                      <a:ext cx="96" cy="96"/>
                      <a:chOff x="2496" y="2400"/>
                      <a:chExt cx="96" cy="96"/>
                    </a:xfrm>
                  </p:grpSpPr>
                  <p:sp>
                    <p:nvSpPr>
                      <p:cNvPr id="54345" name="Line 135"/>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346" name="Line 136"/>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sp>
                  <p:nvSpPr>
                    <p:cNvPr id="54344" name="Oval 137"/>
                    <p:cNvSpPr>
                      <a:spLocks noChangeArrowheads="1"/>
                    </p:cNvSpPr>
                    <p:nvPr/>
                  </p:nvSpPr>
                  <p:spPr bwMode="auto">
                    <a:xfrm>
                      <a:off x="2112" y="2064"/>
                      <a:ext cx="96" cy="96"/>
                    </a:xfrm>
                    <a:prstGeom prst="ellipse">
                      <a:avLst/>
                    </a:prstGeom>
                    <a:solidFill>
                      <a:srgbClr val="F0E09A"/>
                    </a:solidFill>
                    <a:ln w="28575">
                      <a:solidFill>
                        <a:schemeClr val="tx1"/>
                      </a:solidFill>
                      <a:round/>
                      <a:headEnd/>
                      <a:tailEnd/>
                    </a:ln>
                  </p:spPr>
                  <p:txBody>
                    <a:bodyPr wrap="none" anchor="ctr"/>
                    <a:lstStyle/>
                    <a:p>
                      <a:endParaRPr lang="en-US"/>
                    </a:p>
                  </p:txBody>
                </p:sp>
              </p:grpSp>
              <p:grpSp>
                <p:nvGrpSpPr>
                  <p:cNvPr id="54339" name="Group 138"/>
                  <p:cNvGrpSpPr>
                    <a:grpSpLocks/>
                  </p:cNvGrpSpPr>
                  <p:nvPr/>
                </p:nvGrpSpPr>
                <p:grpSpPr bwMode="auto">
                  <a:xfrm>
                    <a:off x="2304" y="2640"/>
                    <a:ext cx="96" cy="96"/>
                    <a:chOff x="2496" y="2400"/>
                    <a:chExt cx="96" cy="96"/>
                  </a:xfrm>
                </p:grpSpPr>
                <p:sp>
                  <p:nvSpPr>
                    <p:cNvPr id="54340" name="Line 139"/>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341" name="Line 140"/>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grpSp>
          <p:sp>
            <p:nvSpPr>
              <p:cNvPr id="54306" name="Line 141"/>
              <p:cNvSpPr>
                <a:spLocks noChangeShapeType="1"/>
              </p:cNvSpPr>
              <p:nvPr/>
            </p:nvSpPr>
            <p:spPr bwMode="auto">
              <a:xfrm flipH="1">
                <a:off x="1776" y="1200"/>
                <a:ext cx="1152" cy="2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54307" name="Line 142"/>
              <p:cNvSpPr>
                <a:spLocks noChangeShapeType="1"/>
              </p:cNvSpPr>
              <p:nvPr/>
            </p:nvSpPr>
            <p:spPr bwMode="auto">
              <a:xfrm>
                <a:off x="2928" y="1200"/>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54308" name="Line 143"/>
              <p:cNvSpPr>
                <a:spLocks noChangeShapeType="1"/>
              </p:cNvSpPr>
              <p:nvPr/>
            </p:nvSpPr>
            <p:spPr bwMode="auto">
              <a:xfrm>
                <a:off x="2928" y="1200"/>
                <a:ext cx="1200" cy="2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54309" name="Line 144"/>
              <p:cNvSpPr>
                <a:spLocks noChangeShapeType="1"/>
              </p:cNvSpPr>
              <p:nvPr/>
            </p:nvSpPr>
            <p:spPr bwMode="auto">
              <a:xfrm flipH="1">
                <a:off x="2256" y="1776"/>
                <a:ext cx="672" cy="2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54310" name="Line 145"/>
              <p:cNvSpPr>
                <a:spLocks noChangeShapeType="1"/>
              </p:cNvSpPr>
              <p:nvPr/>
            </p:nvSpPr>
            <p:spPr bwMode="auto">
              <a:xfrm flipH="1">
                <a:off x="2016" y="2352"/>
                <a:ext cx="240" cy="2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54311" name="Line 146"/>
              <p:cNvSpPr>
                <a:spLocks noChangeShapeType="1"/>
              </p:cNvSpPr>
              <p:nvPr/>
            </p:nvSpPr>
            <p:spPr bwMode="auto">
              <a:xfrm flipH="1">
                <a:off x="1536" y="2352"/>
                <a:ext cx="720" cy="2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54312" name="Line 147"/>
              <p:cNvSpPr>
                <a:spLocks noChangeShapeType="1"/>
              </p:cNvSpPr>
              <p:nvPr/>
            </p:nvSpPr>
            <p:spPr bwMode="auto">
              <a:xfrm>
                <a:off x="2256" y="2352"/>
                <a:ext cx="240" cy="2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54313" name="Line 148"/>
              <p:cNvSpPr>
                <a:spLocks noChangeShapeType="1"/>
              </p:cNvSpPr>
              <p:nvPr/>
            </p:nvSpPr>
            <p:spPr bwMode="auto">
              <a:xfrm>
                <a:off x="2928" y="1776"/>
                <a:ext cx="672" cy="2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54314" name="Line 149"/>
              <p:cNvSpPr>
                <a:spLocks noChangeShapeType="1"/>
              </p:cNvSpPr>
              <p:nvPr/>
            </p:nvSpPr>
            <p:spPr bwMode="auto">
              <a:xfrm>
                <a:off x="2256" y="2352"/>
                <a:ext cx="720" cy="2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grpSp>
            <p:nvGrpSpPr>
              <p:cNvPr id="54315" name="Group 150"/>
              <p:cNvGrpSpPr>
                <a:grpSpLocks/>
              </p:cNvGrpSpPr>
              <p:nvPr/>
            </p:nvGrpSpPr>
            <p:grpSpPr bwMode="auto">
              <a:xfrm>
                <a:off x="1872" y="3216"/>
                <a:ext cx="288" cy="288"/>
                <a:chOff x="4944" y="2640"/>
                <a:chExt cx="288" cy="288"/>
              </a:xfrm>
            </p:grpSpPr>
            <p:grpSp>
              <p:nvGrpSpPr>
                <p:cNvPr id="54318" name="Group 151"/>
                <p:cNvGrpSpPr>
                  <a:grpSpLocks/>
                </p:cNvGrpSpPr>
                <p:nvPr/>
              </p:nvGrpSpPr>
              <p:grpSpPr bwMode="auto">
                <a:xfrm>
                  <a:off x="4944" y="2640"/>
                  <a:ext cx="288" cy="288"/>
                  <a:chOff x="2400" y="2592"/>
                  <a:chExt cx="288" cy="288"/>
                </a:xfrm>
              </p:grpSpPr>
              <p:grpSp>
                <p:nvGrpSpPr>
                  <p:cNvPr id="54320" name="Group 152"/>
                  <p:cNvGrpSpPr>
                    <a:grpSpLocks/>
                  </p:cNvGrpSpPr>
                  <p:nvPr/>
                </p:nvGrpSpPr>
                <p:grpSpPr bwMode="auto">
                  <a:xfrm>
                    <a:off x="2400" y="2592"/>
                    <a:ext cx="288" cy="288"/>
                    <a:chOff x="2112" y="2064"/>
                    <a:chExt cx="288" cy="288"/>
                  </a:xfrm>
                </p:grpSpPr>
                <p:grpSp>
                  <p:nvGrpSpPr>
                    <p:cNvPr id="54324" name="Group 153"/>
                    <p:cNvGrpSpPr>
                      <a:grpSpLocks/>
                    </p:cNvGrpSpPr>
                    <p:nvPr/>
                  </p:nvGrpSpPr>
                  <p:grpSpPr bwMode="auto">
                    <a:xfrm>
                      <a:off x="2112" y="2064"/>
                      <a:ext cx="288" cy="288"/>
                      <a:chOff x="2304" y="1152"/>
                      <a:chExt cx="288" cy="288"/>
                    </a:xfrm>
                  </p:grpSpPr>
                  <p:sp>
                    <p:nvSpPr>
                      <p:cNvPr id="54329" name="Rectangle 154"/>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p:spPr>
                    <p:txBody>
                      <a:bodyPr wrap="none" anchor="ctr"/>
                      <a:lstStyle/>
                      <a:p>
                        <a:endParaRPr lang="en-US"/>
                      </a:p>
                    </p:txBody>
                  </p:sp>
                  <p:sp>
                    <p:nvSpPr>
                      <p:cNvPr id="54330" name="Line 155"/>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331" name="Line 156"/>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332" name="Line 157"/>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333" name="Line 158"/>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54325" name="Group 159"/>
                    <p:cNvGrpSpPr>
                      <a:grpSpLocks/>
                    </p:cNvGrpSpPr>
                    <p:nvPr/>
                  </p:nvGrpSpPr>
                  <p:grpSpPr bwMode="auto">
                    <a:xfrm>
                      <a:off x="2208" y="2160"/>
                      <a:ext cx="96" cy="96"/>
                      <a:chOff x="2496" y="2400"/>
                      <a:chExt cx="96" cy="96"/>
                    </a:xfrm>
                  </p:grpSpPr>
                  <p:sp>
                    <p:nvSpPr>
                      <p:cNvPr id="54327" name="Line 160"/>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328" name="Line 161"/>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sp>
                  <p:nvSpPr>
                    <p:cNvPr id="54326" name="Oval 162"/>
                    <p:cNvSpPr>
                      <a:spLocks noChangeArrowheads="1"/>
                    </p:cNvSpPr>
                    <p:nvPr/>
                  </p:nvSpPr>
                  <p:spPr bwMode="auto">
                    <a:xfrm>
                      <a:off x="2112" y="2064"/>
                      <a:ext cx="96" cy="96"/>
                    </a:xfrm>
                    <a:prstGeom prst="ellipse">
                      <a:avLst/>
                    </a:pr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nvGrpSpPr>
                  <p:cNvPr id="54321" name="Group 163"/>
                  <p:cNvGrpSpPr>
                    <a:grpSpLocks/>
                  </p:cNvGrpSpPr>
                  <p:nvPr/>
                </p:nvGrpSpPr>
                <p:grpSpPr bwMode="auto">
                  <a:xfrm>
                    <a:off x="2592" y="2592"/>
                    <a:ext cx="96" cy="96"/>
                    <a:chOff x="2496" y="2400"/>
                    <a:chExt cx="96" cy="96"/>
                  </a:xfrm>
                </p:grpSpPr>
                <p:sp>
                  <p:nvSpPr>
                    <p:cNvPr id="54322" name="Line 164"/>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54323" name="Line 165"/>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sp>
              <p:nvSpPr>
                <p:cNvPr id="54319" name="Oval 166"/>
                <p:cNvSpPr>
                  <a:spLocks noChangeArrowheads="1"/>
                </p:cNvSpPr>
                <p:nvPr/>
              </p:nvSpPr>
              <p:spPr bwMode="auto">
                <a:xfrm>
                  <a:off x="4944" y="2736"/>
                  <a:ext cx="96" cy="96"/>
                </a:xfrm>
                <a:prstGeom prst="ellipse">
                  <a:avLst/>
                </a:pr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sp>
            <p:nvSpPr>
              <p:cNvPr id="54316" name="Line 167"/>
              <p:cNvSpPr>
                <a:spLocks noChangeShapeType="1"/>
              </p:cNvSpPr>
              <p:nvPr/>
            </p:nvSpPr>
            <p:spPr bwMode="auto">
              <a:xfrm>
                <a:off x="2016" y="2928"/>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54317" name="Line 168"/>
              <p:cNvSpPr>
                <a:spLocks noChangeShapeType="1"/>
              </p:cNvSpPr>
              <p:nvPr/>
            </p:nvSpPr>
            <p:spPr bwMode="auto">
              <a:xfrm>
                <a:off x="2016" y="3504"/>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grpSp>
        <p:sp>
          <p:nvSpPr>
            <p:cNvPr id="54285" name="Text Box 169"/>
            <p:cNvSpPr txBox="1">
              <a:spLocks noChangeArrowheads="1"/>
            </p:cNvSpPr>
            <p:nvPr/>
          </p:nvSpPr>
          <p:spPr bwMode="auto">
            <a:xfrm>
              <a:off x="432" y="1200"/>
              <a:ext cx="1041"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1800">
                  <a:latin typeface="Comic Sans MS" charset="0"/>
                  <a:cs typeface="Arial" charset="0"/>
                </a:rPr>
                <a:t>MAX</a:t>
              </a:r>
              <a:r>
                <a:rPr lang="ja-JP" altLang="en-US" sz="1800">
                  <a:latin typeface="Comic Sans MS" charset="0"/>
                  <a:cs typeface="Arial" charset="0"/>
                </a:rPr>
                <a:t>’</a:t>
              </a:r>
              <a:r>
                <a:rPr lang="en-US" altLang="ja-JP" sz="1800">
                  <a:latin typeface="Comic Sans MS" charset="0"/>
                  <a:cs typeface="Arial" charset="0"/>
                </a:rPr>
                <a:t>s play </a:t>
              </a:r>
              <a:r>
                <a:rPr lang="en-US" altLang="ja-JP" sz="1800">
                  <a:latin typeface="Comic Sans MS" charset="0"/>
                  <a:cs typeface="Arial" charset="0"/>
                  <a:sym typeface="Symbol" charset="0"/>
                </a:rPr>
                <a:t></a:t>
              </a:r>
              <a:endParaRPr lang="en-US" sz="1800">
                <a:latin typeface="Comic Sans MS" charset="0"/>
                <a:cs typeface="Arial" charset="0"/>
                <a:sym typeface="Symbol" charset="0"/>
              </a:endParaRPr>
            </a:p>
          </p:txBody>
        </p:sp>
        <p:sp>
          <p:nvSpPr>
            <p:cNvPr id="54286" name="Text Box 170"/>
            <p:cNvSpPr txBox="1">
              <a:spLocks noChangeArrowheads="1"/>
            </p:cNvSpPr>
            <p:nvPr/>
          </p:nvSpPr>
          <p:spPr bwMode="auto">
            <a:xfrm>
              <a:off x="432" y="1872"/>
              <a:ext cx="102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1800">
                  <a:latin typeface="Comic Sans MS" charset="0"/>
                  <a:cs typeface="Arial" charset="0"/>
                </a:rPr>
                <a:t>MIN</a:t>
              </a:r>
              <a:r>
                <a:rPr lang="ja-JP" altLang="en-US" sz="1800">
                  <a:latin typeface="Comic Sans MS" charset="0"/>
                  <a:cs typeface="Arial" charset="0"/>
                </a:rPr>
                <a:t>’</a:t>
              </a:r>
              <a:r>
                <a:rPr lang="en-US" altLang="ja-JP" sz="1800">
                  <a:latin typeface="Comic Sans MS" charset="0"/>
                  <a:cs typeface="Arial" charset="0"/>
                </a:rPr>
                <a:t>s play </a:t>
              </a:r>
              <a:r>
                <a:rPr lang="en-US" altLang="ja-JP" sz="1800">
                  <a:latin typeface="Arial" charset="0"/>
                  <a:cs typeface="Arial" charset="0"/>
                  <a:sym typeface="Symbol" charset="0"/>
                </a:rPr>
                <a:t></a:t>
              </a:r>
              <a:endParaRPr lang="en-US" sz="1800">
                <a:latin typeface="Arial" charset="0"/>
                <a:cs typeface="Arial" charset="0"/>
                <a:sym typeface="Symbol" charset="0"/>
              </a:endParaRPr>
            </a:p>
          </p:txBody>
        </p:sp>
        <p:sp>
          <p:nvSpPr>
            <p:cNvPr id="54287" name="Text Box 171"/>
            <p:cNvSpPr txBox="1">
              <a:spLocks noChangeArrowheads="1"/>
            </p:cNvSpPr>
            <p:nvPr/>
          </p:nvSpPr>
          <p:spPr bwMode="auto">
            <a:xfrm>
              <a:off x="432" y="3744"/>
              <a:ext cx="1261" cy="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1800">
                  <a:latin typeface="Comic Sans MS" charset="0"/>
                  <a:cs typeface="Arial" charset="0"/>
                </a:rPr>
                <a:t>Terminal state</a:t>
              </a:r>
              <a:br>
                <a:rPr lang="en-US" sz="1800">
                  <a:latin typeface="Comic Sans MS" charset="0"/>
                  <a:cs typeface="Arial" charset="0"/>
                </a:rPr>
              </a:br>
              <a:r>
                <a:rPr lang="en-US" sz="1800">
                  <a:latin typeface="Comic Sans MS" charset="0"/>
                  <a:cs typeface="Arial" charset="0"/>
                </a:rPr>
                <a:t>(win for MAX) </a:t>
              </a:r>
              <a:r>
                <a:rPr lang="en-US" sz="1800">
                  <a:latin typeface="Comic Sans MS" charset="0"/>
                  <a:cs typeface="Arial" charset="0"/>
                  <a:sym typeface="Symbol" charset="0"/>
                </a:rPr>
                <a:t></a:t>
              </a:r>
            </a:p>
          </p:txBody>
        </p:sp>
      </p:grpSp>
      <p:sp>
        <p:nvSpPr>
          <p:cNvPr id="54275" name="Text Box 172" descr=" 54275"/>
          <p:cNvSpPr txBox="1">
            <a:spLocks noChangeArrowheads="1"/>
          </p:cNvSpPr>
          <p:nvPr/>
        </p:nvSpPr>
        <p:spPr bwMode="auto">
          <a:xfrm>
            <a:off x="3657600" y="5181600"/>
            <a:ext cx="5029200" cy="987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lnSpc>
                <a:spcPct val="90000"/>
              </a:lnSpc>
            </a:pPr>
            <a:r>
              <a:rPr lang="en-US" sz="3200" dirty="0"/>
              <a:t>Here, symmetries are used to reduce branching factor</a:t>
            </a:r>
          </a:p>
        </p:txBody>
      </p:sp>
      <p:grpSp>
        <p:nvGrpSpPr>
          <p:cNvPr id="7" name="Group 173" descr=" 49339">
            <a:extLst>
              <a:ext uri="{FF2B5EF4-FFF2-40B4-BE49-F238E27FC236}">
                <a16:creationId xmlns:a16="http://schemas.microsoft.com/office/drawing/2014/main" id="{FDE7F9FF-C86C-641B-CD0D-EBA424AC4784}"/>
              </a:ext>
            </a:extLst>
          </p:cNvPr>
          <p:cNvGrpSpPr>
            <a:grpSpLocks/>
          </p:cNvGrpSpPr>
          <p:nvPr/>
        </p:nvGrpSpPr>
        <p:grpSpPr bwMode="auto">
          <a:xfrm>
            <a:off x="4495800" y="2438400"/>
            <a:ext cx="4192588" cy="1981200"/>
            <a:chOff x="2832" y="1536"/>
            <a:chExt cx="2641" cy="1248"/>
          </a:xfrm>
        </p:grpSpPr>
        <p:sp>
          <p:nvSpPr>
            <p:cNvPr id="8" name="Text Box 174">
              <a:extLst>
                <a:ext uri="{FF2B5EF4-FFF2-40B4-BE49-F238E27FC236}">
                  <a16:creationId xmlns:a16="http://schemas.microsoft.com/office/drawing/2014/main" id="{0530D187-B4BB-F9C1-F57D-9E8C5CEA3602}"/>
                </a:ext>
              </a:extLst>
            </p:cNvPr>
            <p:cNvSpPr txBox="1">
              <a:spLocks noChangeArrowheads="1"/>
            </p:cNvSpPr>
            <p:nvPr/>
          </p:nvSpPr>
          <p:spPr bwMode="auto">
            <a:xfrm>
              <a:off x="4608" y="1536"/>
              <a:ext cx="865"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1800">
                  <a:solidFill>
                    <a:srgbClr val="990033"/>
                  </a:solidFill>
                  <a:latin typeface="Comic Sans MS" charset="0"/>
                  <a:cs typeface="Arial" charset="0"/>
                </a:rPr>
                <a:t>MIN nodes</a:t>
              </a:r>
            </a:p>
          </p:txBody>
        </p:sp>
        <p:sp>
          <p:nvSpPr>
            <p:cNvPr id="9" name="Freeform 175">
              <a:extLst>
                <a:ext uri="{FF2B5EF4-FFF2-40B4-BE49-F238E27FC236}">
                  <a16:creationId xmlns:a16="http://schemas.microsoft.com/office/drawing/2014/main" id="{E3E4156C-AC0E-F4AC-F6E5-94BD38A9AA3D}"/>
                </a:ext>
              </a:extLst>
            </p:cNvPr>
            <p:cNvSpPr>
              <a:spLocks/>
            </p:cNvSpPr>
            <p:nvPr/>
          </p:nvSpPr>
          <p:spPr bwMode="auto">
            <a:xfrm>
              <a:off x="2832" y="1680"/>
              <a:ext cx="1776" cy="1104"/>
            </a:xfrm>
            <a:custGeom>
              <a:avLst/>
              <a:gdLst>
                <a:gd name="T0" fmla="*/ 0 w 1776"/>
                <a:gd name="T1" fmla="*/ 1104 h 1104"/>
                <a:gd name="T2" fmla="*/ 1104 w 1776"/>
                <a:gd name="T3" fmla="*/ 960 h 1104"/>
                <a:gd name="T4" fmla="*/ 1536 w 1776"/>
                <a:gd name="T5" fmla="*/ 528 h 1104"/>
                <a:gd name="T6" fmla="*/ 1776 w 1776"/>
                <a:gd name="T7" fmla="*/ 0 h 1104"/>
                <a:gd name="T8" fmla="*/ 0 60000 65536"/>
                <a:gd name="T9" fmla="*/ 0 60000 65536"/>
                <a:gd name="T10" fmla="*/ 0 60000 65536"/>
                <a:gd name="T11" fmla="*/ 0 60000 65536"/>
                <a:gd name="T12" fmla="*/ 0 w 1776"/>
                <a:gd name="T13" fmla="*/ 0 h 1104"/>
                <a:gd name="T14" fmla="*/ 1776 w 1776"/>
                <a:gd name="T15" fmla="*/ 1104 h 1104"/>
              </a:gdLst>
              <a:ahLst/>
              <a:cxnLst>
                <a:cxn ang="T8">
                  <a:pos x="T0" y="T1"/>
                </a:cxn>
                <a:cxn ang="T9">
                  <a:pos x="T2" y="T3"/>
                </a:cxn>
                <a:cxn ang="T10">
                  <a:pos x="T4" y="T5"/>
                </a:cxn>
                <a:cxn ang="T11">
                  <a:pos x="T6" y="T7"/>
                </a:cxn>
              </a:cxnLst>
              <a:rect l="T12" t="T13" r="T14" b="T15"/>
              <a:pathLst>
                <a:path w="1776" h="1104">
                  <a:moveTo>
                    <a:pt x="0" y="1104"/>
                  </a:moveTo>
                  <a:cubicBezTo>
                    <a:pt x="424" y="1080"/>
                    <a:pt x="848" y="1056"/>
                    <a:pt x="1104" y="960"/>
                  </a:cubicBezTo>
                  <a:cubicBezTo>
                    <a:pt x="1360" y="864"/>
                    <a:pt x="1424" y="688"/>
                    <a:pt x="1536" y="528"/>
                  </a:cubicBezTo>
                  <a:cubicBezTo>
                    <a:pt x="1648" y="368"/>
                    <a:pt x="1712" y="184"/>
                    <a:pt x="1776" y="0"/>
                  </a:cubicBezTo>
                </a:path>
              </a:pathLst>
            </a:custGeom>
            <a:noFill/>
            <a:ln w="9525">
              <a:solidFill>
                <a:srgbClr val="5F5F5F"/>
              </a:solidFill>
              <a:prstDash val="dash"/>
              <a:round/>
              <a:headEnd type="triangle" w="med" len="med"/>
              <a:tailEnd/>
            </a:ln>
            <a:extLst>
              <a:ext uri="{909E8E84-426E-40dd-AFC4-6F175D3DCCD1}">
                <a14:hiddenFill xmlns="" xmlns:a14="http://schemas.microsoft.com/office/drawing/2010/main">
                  <a:solidFill>
                    <a:srgbClr val="FFFFFF"/>
                  </a:solidFill>
                </a14:hiddenFill>
              </a:ext>
            </a:extLst>
          </p:spPr>
          <p:txBody>
            <a:bodyPr wrap="none"/>
            <a:lstStyle/>
            <a:p>
              <a:endParaRPr lang="en-US"/>
            </a:p>
          </p:txBody>
        </p:sp>
        <p:sp>
          <p:nvSpPr>
            <p:cNvPr id="10" name="Line 176">
              <a:extLst>
                <a:ext uri="{FF2B5EF4-FFF2-40B4-BE49-F238E27FC236}">
                  <a16:creationId xmlns:a16="http://schemas.microsoft.com/office/drawing/2014/main" id="{9810541B-793F-2418-E48D-5EB083D30269}"/>
                </a:ext>
              </a:extLst>
            </p:cNvPr>
            <p:cNvSpPr>
              <a:spLocks noChangeShapeType="1"/>
            </p:cNvSpPr>
            <p:nvPr/>
          </p:nvSpPr>
          <p:spPr bwMode="auto">
            <a:xfrm flipH="1" flipV="1">
              <a:off x="3984" y="1632"/>
              <a:ext cx="624" cy="48"/>
            </a:xfrm>
            <a:prstGeom prst="line">
              <a:avLst/>
            </a:prstGeom>
            <a:noFill/>
            <a:ln w="9525">
              <a:solidFill>
                <a:srgbClr val="5F5F5F"/>
              </a:solidFill>
              <a:prstDash val="dash"/>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grpSp>
      <p:grpSp>
        <p:nvGrpSpPr>
          <p:cNvPr id="3" name="Group 177" descr=" 49340">
            <a:extLst>
              <a:ext uri="{FF2B5EF4-FFF2-40B4-BE49-F238E27FC236}">
                <a16:creationId xmlns:a16="http://schemas.microsoft.com/office/drawing/2014/main" id="{F54BC4D8-7CC5-A8C1-69BE-CF5728FF7B23}"/>
              </a:ext>
            </a:extLst>
          </p:cNvPr>
          <p:cNvGrpSpPr>
            <a:grpSpLocks/>
          </p:cNvGrpSpPr>
          <p:nvPr/>
        </p:nvGrpSpPr>
        <p:grpSpPr bwMode="auto">
          <a:xfrm>
            <a:off x="3352800" y="1295400"/>
            <a:ext cx="3835400" cy="2209800"/>
            <a:chOff x="2112" y="816"/>
            <a:chExt cx="2416" cy="1392"/>
          </a:xfrm>
        </p:grpSpPr>
        <p:sp>
          <p:nvSpPr>
            <p:cNvPr id="4" name="Text Box 178">
              <a:extLst>
                <a:ext uri="{FF2B5EF4-FFF2-40B4-BE49-F238E27FC236}">
                  <a16:creationId xmlns:a16="http://schemas.microsoft.com/office/drawing/2014/main" id="{2DAFED18-32CD-30E0-35A6-9CAD629DD8F1}"/>
                </a:ext>
              </a:extLst>
            </p:cNvPr>
            <p:cNvSpPr txBox="1">
              <a:spLocks noChangeArrowheads="1"/>
            </p:cNvSpPr>
            <p:nvPr/>
          </p:nvSpPr>
          <p:spPr bwMode="auto">
            <a:xfrm>
              <a:off x="3648" y="816"/>
              <a:ext cx="88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1800">
                  <a:solidFill>
                    <a:srgbClr val="990033"/>
                  </a:solidFill>
                  <a:latin typeface="Comic Sans MS" charset="0"/>
                  <a:cs typeface="Arial" charset="0"/>
                </a:rPr>
                <a:t>MAX nodes</a:t>
              </a:r>
            </a:p>
          </p:txBody>
        </p:sp>
        <p:sp>
          <p:nvSpPr>
            <p:cNvPr id="5" name="Freeform 179">
              <a:extLst>
                <a:ext uri="{FF2B5EF4-FFF2-40B4-BE49-F238E27FC236}">
                  <a16:creationId xmlns:a16="http://schemas.microsoft.com/office/drawing/2014/main" id="{53610D95-E5C5-3598-B3A9-BB7DCA8F8FEC}"/>
                </a:ext>
              </a:extLst>
            </p:cNvPr>
            <p:cNvSpPr>
              <a:spLocks/>
            </p:cNvSpPr>
            <p:nvPr/>
          </p:nvSpPr>
          <p:spPr bwMode="auto">
            <a:xfrm>
              <a:off x="2112" y="960"/>
              <a:ext cx="1536" cy="1248"/>
            </a:xfrm>
            <a:custGeom>
              <a:avLst/>
              <a:gdLst>
                <a:gd name="T0" fmla="*/ 0 w 1536"/>
                <a:gd name="T1" fmla="*/ 1248 h 1248"/>
                <a:gd name="T2" fmla="*/ 1152 w 1536"/>
                <a:gd name="T3" fmla="*/ 912 h 1248"/>
                <a:gd name="T4" fmla="*/ 1536 w 1536"/>
                <a:gd name="T5" fmla="*/ 0 h 1248"/>
                <a:gd name="T6" fmla="*/ 0 60000 65536"/>
                <a:gd name="T7" fmla="*/ 0 60000 65536"/>
                <a:gd name="T8" fmla="*/ 0 60000 65536"/>
                <a:gd name="T9" fmla="*/ 0 w 1536"/>
                <a:gd name="T10" fmla="*/ 0 h 1248"/>
                <a:gd name="T11" fmla="*/ 1536 w 1536"/>
                <a:gd name="T12" fmla="*/ 1248 h 1248"/>
              </a:gdLst>
              <a:ahLst/>
              <a:cxnLst>
                <a:cxn ang="T6">
                  <a:pos x="T0" y="T1"/>
                </a:cxn>
                <a:cxn ang="T7">
                  <a:pos x="T2" y="T3"/>
                </a:cxn>
                <a:cxn ang="T8">
                  <a:pos x="T4" y="T5"/>
                </a:cxn>
              </a:cxnLst>
              <a:rect l="T9" t="T10" r="T11" b="T12"/>
              <a:pathLst>
                <a:path w="1536" h="1248">
                  <a:moveTo>
                    <a:pt x="0" y="1248"/>
                  </a:moveTo>
                  <a:cubicBezTo>
                    <a:pt x="448" y="1184"/>
                    <a:pt x="896" y="1120"/>
                    <a:pt x="1152" y="912"/>
                  </a:cubicBezTo>
                  <a:cubicBezTo>
                    <a:pt x="1408" y="704"/>
                    <a:pt x="1472" y="152"/>
                    <a:pt x="1536" y="0"/>
                  </a:cubicBezTo>
                </a:path>
              </a:pathLst>
            </a:custGeom>
            <a:noFill/>
            <a:ln w="9525">
              <a:solidFill>
                <a:srgbClr val="5F5F5F"/>
              </a:solidFill>
              <a:prstDash val="dash"/>
              <a:round/>
              <a:headEnd type="triangle" w="med" len="med"/>
              <a:tailEnd/>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6" name="Line 180">
              <a:extLst>
                <a:ext uri="{FF2B5EF4-FFF2-40B4-BE49-F238E27FC236}">
                  <a16:creationId xmlns:a16="http://schemas.microsoft.com/office/drawing/2014/main" id="{66F64098-1C2C-4EF3-4339-1FE6A708A91A}"/>
                </a:ext>
              </a:extLst>
            </p:cNvPr>
            <p:cNvSpPr>
              <a:spLocks noChangeShapeType="1"/>
            </p:cNvSpPr>
            <p:nvPr/>
          </p:nvSpPr>
          <p:spPr bwMode="auto">
            <a:xfrm flipH="1">
              <a:off x="2784" y="960"/>
              <a:ext cx="816" cy="96"/>
            </a:xfrm>
            <a:prstGeom prst="line">
              <a:avLst/>
            </a:prstGeom>
            <a:noFill/>
            <a:ln w="9525">
              <a:solidFill>
                <a:srgbClr val="5F5F5F"/>
              </a:solidFill>
              <a:prstDash val="dash"/>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grpSp>
      <p:sp>
        <p:nvSpPr>
          <p:cNvPr id="2" name="Slide Number Placeholder 1" descr=" 2">
            <a:extLst>
              <a:ext uri="{FF2B5EF4-FFF2-40B4-BE49-F238E27FC236}">
                <a16:creationId xmlns:a16="http://schemas.microsoft.com/office/drawing/2014/main" id="{DDCEB4FD-2DD5-4D2A-9A93-151517C0F453}"/>
              </a:ext>
            </a:extLst>
          </p:cNvPr>
          <p:cNvSpPr>
            <a:spLocks noGrp="1"/>
          </p:cNvSpPr>
          <p:nvPr>
            <p:ph type="sldNum" sz="quarter" idx="12"/>
          </p:nvPr>
        </p:nvSpPr>
        <p:spPr/>
        <p:txBody>
          <a:bodyPr/>
          <a:lstStyle/>
          <a:p>
            <a:r>
              <a:rPr lang="en-US"/>
              <a:t>20</a:t>
            </a:r>
          </a:p>
        </p:txBody>
      </p:sp>
    </p:spTree>
    <p:extLst>
      <p:ext uri="{BB962C8B-B14F-4D97-AF65-F5344CB8AC3E}">
        <p14:creationId xmlns:p14="http://schemas.microsoft.com/office/powerpoint/2010/main" val="24682554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2"/>
          <p:cNvSpPr>
            <a:spLocks noGrp="1" noChangeArrowheads="1"/>
          </p:cNvSpPr>
          <p:nvPr>
            <p:ph type="title"/>
          </p:nvPr>
        </p:nvSpPr>
        <p:spPr>
          <a:xfrm>
            <a:off x="304800" y="228600"/>
            <a:ext cx="8534400" cy="1143000"/>
          </a:xfrm>
        </p:spPr>
        <p:txBody>
          <a:bodyPr/>
          <a:lstStyle/>
          <a:p>
            <a:r>
              <a:rPr lang="en-US">
                <a:solidFill>
                  <a:schemeClr val="tx1"/>
                </a:solidFill>
                <a:ea typeface="ＭＳ Ｐゴシック" charset="0"/>
                <a:cs typeface="ＭＳ Ｐゴシック" charset="0"/>
              </a:rPr>
              <a:t>High-Performance Game Programs</a:t>
            </a:r>
          </a:p>
        </p:txBody>
      </p:sp>
      <p:sp>
        <p:nvSpPr>
          <p:cNvPr id="159746" name="Rectangle 3"/>
          <p:cNvSpPr>
            <a:spLocks noGrp="1" noChangeArrowheads="1"/>
          </p:cNvSpPr>
          <p:nvPr>
            <p:ph type="body" idx="1"/>
          </p:nvPr>
        </p:nvSpPr>
        <p:spPr>
          <a:xfrm>
            <a:off x="381000" y="1371600"/>
            <a:ext cx="8458200" cy="5029200"/>
          </a:xfrm>
        </p:spPr>
        <p:txBody>
          <a:bodyPr>
            <a:normAutofit lnSpcReduction="10000"/>
          </a:bodyPr>
          <a:lstStyle/>
          <a:p>
            <a:pPr>
              <a:lnSpc>
                <a:spcPct val="110000"/>
              </a:lnSpc>
              <a:buClr>
                <a:srgbClr val="0033CC"/>
              </a:buClr>
            </a:pPr>
            <a:r>
              <a:rPr lang="en-US">
                <a:ea typeface="ＭＳ Ｐゴシック" charset="0"/>
                <a:cs typeface="ＭＳ Ｐゴシック" charset="0"/>
              </a:rPr>
              <a:t>Many programs based on alpha-beta + iterative deepening + extended/singular search + transposition tables + huge databases + </a:t>
            </a:r>
            <a:r>
              <a:rPr lang="is-IS">
                <a:ea typeface="ＭＳ Ｐゴシック" charset="0"/>
                <a:cs typeface="ＭＳ Ｐゴシック" charset="0"/>
              </a:rPr>
              <a:t>…</a:t>
            </a:r>
            <a:endParaRPr lang="en-US">
              <a:ea typeface="ＭＳ Ｐゴシック" charset="0"/>
              <a:cs typeface="ＭＳ Ｐゴシック" charset="0"/>
            </a:endParaRPr>
          </a:p>
          <a:p>
            <a:pPr>
              <a:lnSpc>
                <a:spcPct val="110000"/>
              </a:lnSpc>
              <a:buClr>
                <a:srgbClr val="0033CC"/>
              </a:buClr>
            </a:pPr>
            <a:r>
              <a:rPr lang="en-US">
                <a:ea typeface="ＭＳ Ｐゴシック" charset="0"/>
                <a:cs typeface="ＭＳ Ｐゴシック" charset="0"/>
                <a:hlinkClick r:id="rId3"/>
              </a:rPr>
              <a:t>Chinook</a:t>
            </a:r>
            <a:r>
              <a:rPr lang="en-US">
                <a:ea typeface="ＭＳ Ｐゴシック" charset="0"/>
                <a:cs typeface="ＭＳ Ｐゴシック" charset="0"/>
              </a:rPr>
              <a:t> searched all checkers configurations with ≤ 8 pieces to create endgame database of 444 billion board configurations</a:t>
            </a:r>
          </a:p>
          <a:p>
            <a:pPr>
              <a:lnSpc>
                <a:spcPct val="110000"/>
              </a:lnSpc>
              <a:buClr>
                <a:srgbClr val="0033CC"/>
              </a:buClr>
            </a:pPr>
            <a:r>
              <a:rPr lang="en-US">
                <a:ea typeface="ＭＳ Ｐゴシック" charset="0"/>
                <a:cs typeface="ＭＳ Ｐゴシック" charset="0"/>
              </a:rPr>
              <a:t>Methods general, but implementations improved via many specifically tuned-up enhancements (e.g., the evaluation functions)</a:t>
            </a:r>
          </a:p>
        </p:txBody>
      </p:sp>
      <p:sp>
        <p:nvSpPr>
          <p:cNvPr id="2" name="Slide Number Placeholder 1">
            <a:extLst>
              <a:ext uri="{FF2B5EF4-FFF2-40B4-BE49-F238E27FC236}">
                <a16:creationId xmlns:a16="http://schemas.microsoft.com/office/drawing/2014/main" id="{675BF163-5CC0-43FB-AB7A-E13BD2E2F3E3}"/>
              </a:ext>
            </a:extLst>
          </p:cNvPr>
          <p:cNvSpPr>
            <a:spLocks noGrp="1"/>
          </p:cNvSpPr>
          <p:nvPr>
            <p:ph type="sldNum" sz="quarter" idx="12"/>
          </p:nvPr>
        </p:nvSpPr>
        <p:spPr/>
        <p:txBody>
          <a:bodyPr/>
          <a:lstStyle/>
          <a:p>
            <a:r>
              <a:rPr lang="en-US"/>
              <a:t>62</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2"/>
          <p:cNvSpPr>
            <a:spLocks noGrp="1" noChangeArrowheads="1"/>
          </p:cNvSpPr>
          <p:nvPr>
            <p:ph type="title"/>
          </p:nvPr>
        </p:nvSpPr>
        <p:spPr>
          <a:xfrm>
            <a:off x="685800" y="381000"/>
            <a:ext cx="7772400" cy="1143000"/>
          </a:xfrm>
        </p:spPr>
        <p:txBody>
          <a:bodyPr/>
          <a:lstStyle/>
          <a:p>
            <a:r>
              <a:rPr lang="en-US">
                <a:solidFill>
                  <a:schemeClr val="tx1"/>
                </a:solidFill>
                <a:ea typeface="ＭＳ Ｐゴシック" charset="0"/>
                <a:cs typeface="ＭＳ Ｐゴシック" charset="0"/>
              </a:rPr>
              <a:t>Other Issues</a:t>
            </a:r>
          </a:p>
        </p:txBody>
      </p:sp>
      <p:sp>
        <p:nvSpPr>
          <p:cNvPr id="161794" name="Rectangle 3"/>
          <p:cNvSpPr>
            <a:spLocks noGrp="1" noChangeArrowheads="1"/>
          </p:cNvSpPr>
          <p:nvPr>
            <p:ph type="body" idx="1"/>
          </p:nvPr>
        </p:nvSpPr>
        <p:spPr>
          <a:xfrm>
            <a:off x="457200" y="1371600"/>
            <a:ext cx="8229600" cy="5181600"/>
          </a:xfrm>
        </p:spPr>
        <p:txBody>
          <a:bodyPr/>
          <a:lstStyle/>
          <a:p>
            <a:pPr>
              <a:buClr>
                <a:srgbClr val="0033CC"/>
              </a:buClr>
            </a:pPr>
            <a:r>
              <a:rPr lang="en-US" sz="3600">
                <a:ea typeface="ＭＳ Ｐゴシック" charset="0"/>
                <a:cs typeface="ＭＳ Ｐゴシック" charset="0"/>
              </a:rPr>
              <a:t>Multi-player games, no alliances</a:t>
            </a:r>
          </a:p>
          <a:p>
            <a:pPr marL="644525" lvl="1" indent="-301625">
              <a:buClr>
                <a:srgbClr val="0033CC"/>
              </a:buClr>
            </a:pPr>
            <a:r>
              <a:rPr lang="en-US" sz="3200">
                <a:ea typeface="ＭＳ Ｐゴシック" charset="0"/>
              </a:rPr>
              <a:t>E.g., many card games, like Hearts</a:t>
            </a:r>
          </a:p>
          <a:p>
            <a:pPr>
              <a:buClr>
                <a:srgbClr val="0033CC"/>
              </a:buClr>
            </a:pPr>
            <a:r>
              <a:rPr lang="en-US" sz="3600">
                <a:ea typeface="ＭＳ Ｐゴシック" charset="0"/>
                <a:cs typeface="ＭＳ Ｐゴシック" charset="0"/>
              </a:rPr>
              <a:t>Multi-player games with alliances</a:t>
            </a:r>
          </a:p>
          <a:p>
            <a:pPr marL="581025" lvl="1" indent="-238125">
              <a:buClr>
                <a:srgbClr val="0033CC"/>
              </a:buClr>
            </a:pPr>
            <a:r>
              <a:rPr lang="en-US" sz="3200">
                <a:ea typeface="ＭＳ Ｐゴシック" charset="0"/>
              </a:rPr>
              <a:t>E.g., Risk</a:t>
            </a:r>
          </a:p>
          <a:p>
            <a:pPr marL="581025" lvl="1" indent="-238125">
              <a:buClr>
                <a:srgbClr val="0033CC"/>
              </a:buClr>
            </a:pPr>
            <a:r>
              <a:rPr lang="en-US" sz="3200">
                <a:ea typeface="ＭＳ Ｐゴシック" charset="0"/>
              </a:rPr>
              <a:t>More on this when we discuss </a:t>
            </a:r>
            <a:r>
              <a:rPr lang="en-US" altLang="ja-JP" sz="3200">
                <a:ea typeface="ＭＳ Ｐゴシック" charset="0"/>
              </a:rPr>
              <a:t>game theory</a:t>
            </a:r>
          </a:p>
          <a:p>
            <a:pPr marL="581025" lvl="1" indent="-238125">
              <a:buClr>
                <a:srgbClr val="0033CC"/>
              </a:buClr>
            </a:pPr>
            <a:r>
              <a:rPr lang="en-US" sz="3200">
                <a:ea typeface="ＭＳ Ｐゴシック" charset="0"/>
              </a:rPr>
              <a:t>Good model for a social animal like humans, where we must balance cooperation and competition</a:t>
            </a:r>
          </a:p>
        </p:txBody>
      </p:sp>
      <p:sp>
        <p:nvSpPr>
          <p:cNvPr id="2" name="Slide Number Placeholder 1">
            <a:extLst>
              <a:ext uri="{FF2B5EF4-FFF2-40B4-BE49-F238E27FC236}">
                <a16:creationId xmlns:a16="http://schemas.microsoft.com/office/drawing/2014/main" id="{E1906187-6F01-47ED-A847-BEC919AFF772}"/>
              </a:ext>
            </a:extLst>
          </p:cNvPr>
          <p:cNvSpPr>
            <a:spLocks noGrp="1"/>
          </p:cNvSpPr>
          <p:nvPr>
            <p:ph type="sldNum" sz="quarter" idx="12"/>
          </p:nvPr>
        </p:nvSpPr>
        <p:spPr/>
        <p:txBody>
          <a:bodyPr/>
          <a:lstStyle/>
          <a:p>
            <a:r>
              <a:rPr lang="en-US"/>
              <a:t>63</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1" y="4042414"/>
            <a:ext cx="2743200" cy="1757291"/>
          </a:xfrm>
          <a:prstGeom prst="rect">
            <a:avLst/>
          </a:prstGeom>
          <a:noFill/>
          <a:extLst>
            <a:ext uri="{909E8E84-426E-40dd-AFC4-6F175D3DCCD1}">
              <a14:hiddenFill xmlns:a14="http://schemas.microsoft.com/office/drawing/2010/main" xmlns="">
                <a:solidFill>
                  <a:srgbClr val="FFFFFF"/>
                </a:solidFill>
              </a14:hiddenFill>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2834" y="1028700"/>
            <a:ext cx="2591166" cy="1531144"/>
          </a:xfrm>
          <a:prstGeom prst="rect">
            <a:avLst/>
          </a:prstGeom>
          <a:noFill/>
          <a:extLst>
            <a:ext uri="{909E8E84-426E-40dd-AFC4-6F175D3DCCD1}">
              <a14:hiddenFill xmlns:a14="http://schemas.microsoft.com/office/drawing/2010/main" xmlns="">
                <a:solidFill>
                  <a:srgbClr val="FFFFFF"/>
                </a:solidFill>
              </a14:hiddenFill>
            </a:ext>
          </a:extLst>
        </p:spPr>
      </p:pic>
      <p:sp>
        <p:nvSpPr>
          <p:cNvPr id="18434" name="Rectangle 2"/>
          <p:cNvSpPr>
            <a:spLocks noGrp="1" noChangeArrowheads="1"/>
          </p:cNvSpPr>
          <p:nvPr>
            <p:ph type="title"/>
          </p:nvPr>
        </p:nvSpPr>
        <p:spPr/>
        <p:txBody>
          <a:bodyPr/>
          <a:lstStyle/>
          <a:p>
            <a:r>
              <a:rPr lang="en-US"/>
              <a:t>Multi-Agent Utilities</a:t>
            </a:r>
          </a:p>
        </p:txBody>
      </p:sp>
      <p:sp>
        <p:nvSpPr>
          <p:cNvPr id="18435" name="Rectangle 3"/>
          <p:cNvSpPr>
            <a:spLocks noGrp="1" noChangeArrowheads="1"/>
          </p:cNvSpPr>
          <p:nvPr>
            <p:ph idx="1"/>
          </p:nvPr>
        </p:nvSpPr>
        <p:spPr>
          <a:xfrm>
            <a:off x="228600" y="1885951"/>
            <a:ext cx="6457950" cy="3394472"/>
          </a:xfrm>
        </p:spPr>
        <p:txBody>
          <a:bodyPr/>
          <a:lstStyle/>
          <a:p>
            <a:pPr>
              <a:lnSpc>
                <a:spcPct val="80000"/>
              </a:lnSpc>
            </a:pPr>
            <a:r>
              <a:rPr lang="en-US" sz="1800" dirty="0"/>
              <a:t>What if the game is not zero-sum, or has multiple players?</a:t>
            </a:r>
          </a:p>
          <a:p>
            <a:pPr lvl="2">
              <a:lnSpc>
                <a:spcPct val="80000"/>
              </a:lnSpc>
            </a:pPr>
            <a:endParaRPr lang="en-US" sz="1200" dirty="0"/>
          </a:p>
          <a:p>
            <a:pPr>
              <a:lnSpc>
                <a:spcPct val="80000"/>
              </a:lnSpc>
            </a:pPr>
            <a:r>
              <a:rPr lang="en-US" sz="1800" dirty="0"/>
              <a:t>Generalization of </a:t>
            </a:r>
            <a:r>
              <a:rPr lang="en-US" sz="1800" dirty="0" err="1"/>
              <a:t>minimax</a:t>
            </a:r>
            <a:r>
              <a:rPr lang="en-US" sz="1800" dirty="0"/>
              <a:t>:</a:t>
            </a:r>
          </a:p>
          <a:p>
            <a:pPr lvl="1">
              <a:lnSpc>
                <a:spcPct val="80000"/>
              </a:lnSpc>
            </a:pPr>
            <a:r>
              <a:rPr lang="en-US" sz="1500" dirty="0"/>
              <a:t>Terminals have utility </a:t>
            </a:r>
            <a:r>
              <a:rPr lang="en-US" sz="1500" dirty="0" err="1"/>
              <a:t>tuples</a:t>
            </a:r>
            <a:endParaRPr lang="en-US" sz="1500" dirty="0"/>
          </a:p>
          <a:p>
            <a:pPr lvl="1">
              <a:lnSpc>
                <a:spcPct val="80000"/>
              </a:lnSpc>
            </a:pPr>
            <a:r>
              <a:rPr lang="en-US" sz="1500" dirty="0"/>
              <a:t>Node values are also utility </a:t>
            </a:r>
            <a:r>
              <a:rPr lang="en-US" sz="1500" dirty="0" err="1"/>
              <a:t>tuples</a:t>
            </a:r>
            <a:endParaRPr lang="en-US" sz="1500" dirty="0"/>
          </a:p>
          <a:p>
            <a:pPr lvl="1">
              <a:lnSpc>
                <a:spcPct val="80000"/>
              </a:lnSpc>
            </a:pPr>
            <a:r>
              <a:rPr lang="en-US" sz="1500" dirty="0"/>
              <a:t>Each player maximizes its own component</a:t>
            </a:r>
          </a:p>
          <a:p>
            <a:pPr lvl="1">
              <a:lnSpc>
                <a:spcPct val="80000"/>
              </a:lnSpc>
            </a:pPr>
            <a:r>
              <a:rPr lang="en-US" sz="1500" dirty="0"/>
              <a:t>Can give rise to cooperation and</a:t>
            </a:r>
          </a:p>
          <a:p>
            <a:pPr lvl="1">
              <a:lnSpc>
                <a:spcPct val="80000"/>
              </a:lnSpc>
              <a:buNone/>
            </a:pPr>
            <a:r>
              <a:rPr lang="en-US" sz="1500" dirty="0"/>
              <a:t>	competition dynamically…</a:t>
            </a:r>
          </a:p>
        </p:txBody>
      </p:sp>
      <p:grpSp>
        <p:nvGrpSpPr>
          <p:cNvPr id="34" name="Group 33"/>
          <p:cNvGrpSpPr/>
          <p:nvPr/>
        </p:nvGrpSpPr>
        <p:grpSpPr>
          <a:xfrm>
            <a:off x="3429000" y="2336455"/>
            <a:ext cx="5200650" cy="2830129"/>
            <a:chOff x="3200400" y="2057400"/>
            <a:chExt cx="5638800" cy="3068564"/>
          </a:xfrm>
        </p:grpSpPr>
        <p:sp>
          <p:nvSpPr>
            <p:cNvPr id="18436" name="Text Box 25"/>
            <p:cNvSpPr txBox="1">
              <a:spLocks noChangeArrowheads="1"/>
            </p:cNvSpPr>
            <p:nvPr/>
          </p:nvSpPr>
          <p:spPr bwMode="auto">
            <a:xfrm>
              <a:off x="3200400" y="4800600"/>
              <a:ext cx="609600" cy="325364"/>
            </a:xfrm>
            <a:prstGeom prst="rect">
              <a:avLst/>
            </a:prstGeom>
            <a:noFill/>
            <a:ln w="19050">
              <a:solidFill>
                <a:schemeClr val="tx1"/>
              </a:solidFill>
              <a:miter lim="800000"/>
              <a:headEnd/>
              <a:tailEnd/>
            </a:ln>
          </p:spPr>
          <p:txBody>
            <a:bodyPr>
              <a:spAutoFit/>
            </a:bodyPr>
            <a:lstStyle/>
            <a:p>
              <a:pPr algn="ctr">
                <a:spcBef>
                  <a:spcPct val="50000"/>
                </a:spcBef>
              </a:pPr>
              <a:r>
                <a:rPr lang="en-US" sz="1350">
                  <a:solidFill>
                    <a:srgbClr val="CC0000"/>
                  </a:solidFill>
                  <a:latin typeface="Calibri"/>
                  <a:cs typeface="Calibri"/>
                </a:rPr>
                <a:t>1</a:t>
              </a:r>
              <a:r>
                <a:rPr lang="en-US" sz="1350">
                  <a:latin typeface="Calibri"/>
                  <a:cs typeface="Calibri"/>
                </a:rPr>
                <a:t>,</a:t>
              </a:r>
              <a:r>
                <a:rPr lang="en-US" sz="1350">
                  <a:solidFill>
                    <a:srgbClr val="3333FF"/>
                  </a:solidFill>
                  <a:latin typeface="Calibri"/>
                  <a:cs typeface="Calibri"/>
                </a:rPr>
                <a:t>6</a:t>
              </a:r>
              <a:r>
                <a:rPr lang="en-US" sz="1350">
                  <a:latin typeface="Calibri"/>
                  <a:cs typeface="Calibri"/>
                </a:rPr>
                <a:t>,</a:t>
              </a:r>
              <a:r>
                <a:rPr lang="en-US" sz="1350">
                  <a:solidFill>
                    <a:srgbClr val="008000"/>
                  </a:solidFill>
                  <a:latin typeface="Calibri"/>
                  <a:cs typeface="Calibri"/>
                </a:rPr>
                <a:t>6</a:t>
              </a:r>
            </a:p>
          </p:txBody>
        </p:sp>
        <p:sp>
          <p:nvSpPr>
            <p:cNvPr id="18437" name="Text Box 26"/>
            <p:cNvSpPr txBox="1">
              <a:spLocks noChangeArrowheads="1"/>
            </p:cNvSpPr>
            <p:nvPr/>
          </p:nvSpPr>
          <p:spPr bwMode="auto">
            <a:xfrm>
              <a:off x="3886199" y="4800600"/>
              <a:ext cx="609600" cy="325364"/>
            </a:xfrm>
            <a:prstGeom prst="rect">
              <a:avLst/>
            </a:prstGeom>
            <a:noFill/>
            <a:ln w="19050">
              <a:solidFill>
                <a:schemeClr val="tx1"/>
              </a:solidFill>
              <a:miter lim="800000"/>
              <a:headEnd/>
              <a:tailEnd/>
            </a:ln>
          </p:spPr>
          <p:txBody>
            <a:bodyPr>
              <a:spAutoFit/>
            </a:bodyPr>
            <a:lstStyle/>
            <a:p>
              <a:pPr algn="ctr">
                <a:spcBef>
                  <a:spcPct val="50000"/>
                </a:spcBef>
              </a:pPr>
              <a:r>
                <a:rPr lang="en-US" sz="1350">
                  <a:solidFill>
                    <a:srgbClr val="CC0000"/>
                  </a:solidFill>
                  <a:latin typeface="Calibri"/>
                  <a:cs typeface="Calibri"/>
                </a:rPr>
                <a:t>7</a:t>
              </a:r>
              <a:r>
                <a:rPr lang="en-US" sz="1350">
                  <a:latin typeface="Calibri"/>
                  <a:cs typeface="Calibri"/>
                </a:rPr>
                <a:t>,</a:t>
              </a:r>
              <a:r>
                <a:rPr lang="en-US" sz="1350">
                  <a:solidFill>
                    <a:srgbClr val="3333FF"/>
                  </a:solidFill>
                  <a:latin typeface="Calibri"/>
                  <a:cs typeface="Calibri"/>
                </a:rPr>
                <a:t>1</a:t>
              </a:r>
              <a:r>
                <a:rPr lang="en-US" sz="1350">
                  <a:latin typeface="Calibri"/>
                  <a:cs typeface="Calibri"/>
                </a:rPr>
                <a:t>,</a:t>
              </a:r>
              <a:r>
                <a:rPr lang="en-US" sz="1350">
                  <a:solidFill>
                    <a:srgbClr val="008000"/>
                  </a:solidFill>
                  <a:latin typeface="Calibri"/>
                  <a:cs typeface="Calibri"/>
                </a:rPr>
                <a:t>2</a:t>
              </a:r>
            </a:p>
          </p:txBody>
        </p:sp>
        <p:sp>
          <p:nvSpPr>
            <p:cNvPr id="18438" name="Text Box 27"/>
            <p:cNvSpPr txBox="1">
              <a:spLocks noChangeArrowheads="1"/>
            </p:cNvSpPr>
            <p:nvPr/>
          </p:nvSpPr>
          <p:spPr bwMode="auto">
            <a:xfrm>
              <a:off x="4648200" y="4800600"/>
              <a:ext cx="609600" cy="325364"/>
            </a:xfrm>
            <a:prstGeom prst="rect">
              <a:avLst/>
            </a:prstGeom>
            <a:noFill/>
            <a:ln w="19050">
              <a:solidFill>
                <a:schemeClr val="tx1"/>
              </a:solidFill>
              <a:miter lim="800000"/>
              <a:headEnd/>
              <a:tailEnd/>
            </a:ln>
          </p:spPr>
          <p:txBody>
            <a:bodyPr>
              <a:spAutoFit/>
            </a:bodyPr>
            <a:lstStyle/>
            <a:p>
              <a:pPr algn="ctr">
                <a:spcBef>
                  <a:spcPct val="50000"/>
                </a:spcBef>
              </a:pPr>
              <a:r>
                <a:rPr lang="en-US" sz="1350" dirty="0">
                  <a:solidFill>
                    <a:srgbClr val="CC0000"/>
                  </a:solidFill>
                  <a:latin typeface="Calibri"/>
                  <a:cs typeface="Calibri"/>
                </a:rPr>
                <a:t>6</a:t>
              </a:r>
              <a:r>
                <a:rPr lang="en-US" sz="1350" dirty="0">
                  <a:latin typeface="Calibri"/>
                  <a:cs typeface="Calibri"/>
                </a:rPr>
                <a:t>,</a:t>
              </a:r>
              <a:r>
                <a:rPr lang="en-US" sz="1350" dirty="0">
                  <a:solidFill>
                    <a:srgbClr val="3333FF"/>
                  </a:solidFill>
                  <a:latin typeface="Calibri"/>
                  <a:cs typeface="Calibri"/>
                </a:rPr>
                <a:t>1</a:t>
              </a:r>
              <a:r>
                <a:rPr lang="en-US" sz="1350" dirty="0">
                  <a:latin typeface="Calibri"/>
                  <a:cs typeface="Calibri"/>
                </a:rPr>
                <a:t>,</a:t>
              </a:r>
              <a:r>
                <a:rPr lang="en-US" sz="1350" dirty="0">
                  <a:solidFill>
                    <a:srgbClr val="008000"/>
                  </a:solidFill>
                  <a:latin typeface="Calibri"/>
                  <a:cs typeface="Calibri"/>
                </a:rPr>
                <a:t>2</a:t>
              </a:r>
            </a:p>
          </p:txBody>
        </p:sp>
        <p:sp>
          <p:nvSpPr>
            <p:cNvPr id="18439" name="Text Box 28"/>
            <p:cNvSpPr txBox="1">
              <a:spLocks noChangeArrowheads="1"/>
            </p:cNvSpPr>
            <p:nvPr/>
          </p:nvSpPr>
          <p:spPr bwMode="auto">
            <a:xfrm>
              <a:off x="5334001" y="4800600"/>
              <a:ext cx="609600" cy="325364"/>
            </a:xfrm>
            <a:prstGeom prst="rect">
              <a:avLst/>
            </a:prstGeom>
            <a:noFill/>
            <a:ln w="19050">
              <a:solidFill>
                <a:schemeClr val="tx1"/>
              </a:solidFill>
              <a:miter lim="800000"/>
              <a:headEnd/>
              <a:tailEnd/>
            </a:ln>
          </p:spPr>
          <p:txBody>
            <a:bodyPr>
              <a:spAutoFit/>
            </a:bodyPr>
            <a:lstStyle/>
            <a:p>
              <a:pPr algn="ctr">
                <a:spcBef>
                  <a:spcPct val="50000"/>
                </a:spcBef>
              </a:pPr>
              <a:r>
                <a:rPr lang="en-US" sz="1350">
                  <a:solidFill>
                    <a:srgbClr val="CC0000"/>
                  </a:solidFill>
                  <a:latin typeface="Calibri"/>
                  <a:cs typeface="Calibri"/>
                </a:rPr>
                <a:t>7</a:t>
              </a:r>
              <a:r>
                <a:rPr lang="en-US" sz="1350">
                  <a:latin typeface="Calibri"/>
                  <a:cs typeface="Calibri"/>
                </a:rPr>
                <a:t>,</a:t>
              </a:r>
              <a:r>
                <a:rPr lang="en-US" sz="1350">
                  <a:solidFill>
                    <a:srgbClr val="3333FF"/>
                  </a:solidFill>
                  <a:latin typeface="Calibri"/>
                  <a:cs typeface="Calibri"/>
                </a:rPr>
                <a:t>2</a:t>
              </a:r>
              <a:r>
                <a:rPr lang="en-US" sz="1350">
                  <a:latin typeface="Calibri"/>
                  <a:cs typeface="Calibri"/>
                </a:rPr>
                <a:t>,</a:t>
              </a:r>
              <a:r>
                <a:rPr lang="en-US" sz="1350">
                  <a:solidFill>
                    <a:srgbClr val="008000"/>
                  </a:solidFill>
                  <a:latin typeface="Calibri"/>
                  <a:cs typeface="Calibri"/>
                </a:rPr>
                <a:t>1</a:t>
              </a:r>
            </a:p>
          </p:txBody>
        </p:sp>
        <p:sp>
          <p:nvSpPr>
            <p:cNvPr id="18440" name="Text Box 29"/>
            <p:cNvSpPr txBox="1">
              <a:spLocks noChangeArrowheads="1"/>
            </p:cNvSpPr>
            <p:nvPr/>
          </p:nvSpPr>
          <p:spPr bwMode="auto">
            <a:xfrm>
              <a:off x="6096000" y="4800600"/>
              <a:ext cx="609600" cy="325364"/>
            </a:xfrm>
            <a:prstGeom prst="rect">
              <a:avLst/>
            </a:prstGeom>
            <a:noFill/>
            <a:ln w="19050">
              <a:solidFill>
                <a:schemeClr val="tx1"/>
              </a:solidFill>
              <a:miter lim="800000"/>
              <a:headEnd/>
              <a:tailEnd/>
            </a:ln>
          </p:spPr>
          <p:txBody>
            <a:bodyPr>
              <a:spAutoFit/>
            </a:bodyPr>
            <a:lstStyle/>
            <a:p>
              <a:pPr algn="ctr">
                <a:spcBef>
                  <a:spcPct val="50000"/>
                </a:spcBef>
              </a:pPr>
              <a:r>
                <a:rPr lang="en-US" sz="1350">
                  <a:solidFill>
                    <a:srgbClr val="CC0000"/>
                  </a:solidFill>
                  <a:latin typeface="Calibri"/>
                  <a:cs typeface="Calibri"/>
                </a:rPr>
                <a:t>5</a:t>
              </a:r>
              <a:r>
                <a:rPr lang="en-US" sz="1350">
                  <a:latin typeface="Calibri"/>
                  <a:cs typeface="Calibri"/>
                </a:rPr>
                <a:t>,</a:t>
              </a:r>
              <a:r>
                <a:rPr lang="en-US" sz="1350">
                  <a:solidFill>
                    <a:srgbClr val="3333FF"/>
                  </a:solidFill>
                  <a:latin typeface="Calibri"/>
                  <a:cs typeface="Calibri"/>
                </a:rPr>
                <a:t>1</a:t>
              </a:r>
              <a:r>
                <a:rPr lang="en-US" sz="1350">
                  <a:latin typeface="Calibri"/>
                  <a:cs typeface="Calibri"/>
                </a:rPr>
                <a:t>,</a:t>
              </a:r>
              <a:r>
                <a:rPr lang="en-US" sz="1350">
                  <a:solidFill>
                    <a:srgbClr val="008000"/>
                  </a:solidFill>
                  <a:latin typeface="Calibri"/>
                  <a:cs typeface="Calibri"/>
                </a:rPr>
                <a:t>7</a:t>
              </a:r>
            </a:p>
          </p:txBody>
        </p:sp>
        <p:sp>
          <p:nvSpPr>
            <p:cNvPr id="18441" name="Text Box 30"/>
            <p:cNvSpPr txBox="1">
              <a:spLocks noChangeArrowheads="1"/>
            </p:cNvSpPr>
            <p:nvPr/>
          </p:nvSpPr>
          <p:spPr bwMode="auto">
            <a:xfrm>
              <a:off x="6781800" y="4800600"/>
              <a:ext cx="609600" cy="325364"/>
            </a:xfrm>
            <a:prstGeom prst="rect">
              <a:avLst/>
            </a:prstGeom>
            <a:noFill/>
            <a:ln w="19050">
              <a:solidFill>
                <a:schemeClr val="tx1"/>
              </a:solidFill>
              <a:miter lim="800000"/>
              <a:headEnd/>
              <a:tailEnd/>
            </a:ln>
          </p:spPr>
          <p:txBody>
            <a:bodyPr>
              <a:spAutoFit/>
            </a:bodyPr>
            <a:lstStyle/>
            <a:p>
              <a:pPr algn="ctr">
                <a:spcBef>
                  <a:spcPct val="50000"/>
                </a:spcBef>
              </a:pPr>
              <a:r>
                <a:rPr lang="en-US" sz="1350">
                  <a:solidFill>
                    <a:srgbClr val="CC0000"/>
                  </a:solidFill>
                  <a:latin typeface="Calibri"/>
                  <a:cs typeface="Calibri"/>
                </a:rPr>
                <a:t>1</a:t>
              </a:r>
              <a:r>
                <a:rPr lang="en-US" sz="1350">
                  <a:latin typeface="Calibri"/>
                  <a:cs typeface="Calibri"/>
                </a:rPr>
                <a:t>,</a:t>
              </a:r>
              <a:r>
                <a:rPr lang="en-US" sz="1350">
                  <a:solidFill>
                    <a:srgbClr val="3333FF"/>
                  </a:solidFill>
                  <a:latin typeface="Calibri"/>
                  <a:cs typeface="Calibri"/>
                </a:rPr>
                <a:t>5</a:t>
              </a:r>
              <a:r>
                <a:rPr lang="en-US" sz="1350">
                  <a:latin typeface="Calibri"/>
                  <a:cs typeface="Calibri"/>
                </a:rPr>
                <a:t>,</a:t>
              </a:r>
              <a:r>
                <a:rPr lang="en-US" sz="1350">
                  <a:solidFill>
                    <a:srgbClr val="008000"/>
                  </a:solidFill>
                  <a:latin typeface="Calibri"/>
                  <a:cs typeface="Calibri"/>
                </a:rPr>
                <a:t>2</a:t>
              </a:r>
            </a:p>
          </p:txBody>
        </p:sp>
        <p:sp>
          <p:nvSpPr>
            <p:cNvPr id="18442" name="Text Box 31"/>
            <p:cNvSpPr txBox="1">
              <a:spLocks noChangeArrowheads="1"/>
            </p:cNvSpPr>
            <p:nvPr/>
          </p:nvSpPr>
          <p:spPr bwMode="auto">
            <a:xfrm>
              <a:off x="7543800" y="4800600"/>
              <a:ext cx="609600" cy="325364"/>
            </a:xfrm>
            <a:prstGeom prst="rect">
              <a:avLst/>
            </a:prstGeom>
            <a:noFill/>
            <a:ln w="19050">
              <a:solidFill>
                <a:schemeClr val="tx1"/>
              </a:solidFill>
              <a:miter lim="800000"/>
              <a:headEnd/>
              <a:tailEnd/>
            </a:ln>
          </p:spPr>
          <p:txBody>
            <a:bodyPr>
              <a:spAutoFit/>
            </a:bodyPr>
            <a:lstStyle/>
            <a:p>
              <a:pPr algn="ctr">
                <a:spcBef>
                  <a:spcPct val="50000"/>
                </a:spcBef>
              </a:pPr>
              <a:r>
                <a:rPr lang="en-US" sz="1350">
                  <a:solidFill>
                    <a:srgbClr val="CC0000"/>
                  </a:solidFill>
                  <a:latin typeface="Calibri"/>
                  <a:cs typeface="Calibri"/>
                </a:rPr>
                <a:t>7</a:t>
              </a:r>
              <a:r>
                <a:rPr lang="en-US" sz="1350">
                  <a:latin typeface="Calibri"/>
                  <a:cs typeface="Calibri"/>
                </a:rPr>
                <a:t>,</a:t>
              </a:r>
              <a:r>
                <a:rPr lang="en-US" sz="1350">
                  <a:solidFill>
                    <a:srgbClr val="3333FF"/>
                  </a:solidFill>
                  <a:latin typeface="Calibri"/>
                  <a:cs typeface="Calibri"/>
                </a:rPr>
                <a:t>7</a:t>
              </a:r>
              <a:r>
                <a:rPr lang="en-US" sz="1350">
                  <a:latin typeface="Calibri"/>
                  <a:cs typeface="Calibri"/>
                </a:rPr>
                <a:t>,</a:t>
              </a:r>
              <a:r>
                <a:rPr lang="en-US" sz="1350">
                  <a:solidFill>
                    <a:srgbClr val="008000"/>
                  </a:solidFill>
                  <a:latin typeface="Calibri"/>
                  <a:cs typeface="Calibri"/>
                </a:rPr>
                <a:t>1</a:t>
              </a:r>
            </a:p>
          </p:txBody>
        </p:sp>
        <p:sp>
          <p:nvSpPr>
            <p:cNvPr id="18443" name="Text Box 32"/>
            <p:cNvSpPr txBox="1">
              <a:spLocks noChangeArrowheads="1"/>
            </p:cNvSpPr>
            <p:nvPr/>
          </p:nvSpPr>
          <p:spPr bwMode="auto">
            <a:xfrm>
              <a:off x="8229600" y="4800600"/>
              <a:ext cx="609600" cy="325364"/>
            </a:xfrm>
            <a:prstGeom prst="rect">
              <a:avLst/>
            </a:prstGeom>
            <a:noFill/>
            <a:ln w="19050">
              <a:solidFill>
                <a:schemeClr val="tx1"/>
              </a:solidFill>
              <a:miter lim="800000"/>
              <a:headEnd/>
              <a:tailEnd/>
            </a:ln>
          </p:spPr>
          <p:txBody>
            <a:bodyPr>
              <a:spAutoFit/>
            </a:bodyPr>
            <a:lstStyle/>
            <a:p>
              <a:pPr algn="ctr">
                <a:spcBef>
                  <a:spcPct val="50000"/>
                </a:spcBef>
              </a:pPr>
              <a:r>
                <a:rPr lang="en-US" sz="1350">
                  <a:solidFill>
                    <a:srgbClr val="CC0000"/>
                  </a:solidFill>
                  <a:latin typeface="Calibri"/>
                  <a:cs typeface="Calibri"/>
                </a:rPr>
                <a:t>5</a:t>
              </a:r>
              <a:r>
                <a:rPr lang="en-US" sz="1350">
                  <a:latin typeface="Calibri"/>
                  <a:cs typeface="Calibri"/>
                </a:rPr>
                <a:t>,</a:t>
              </a:r>
              <a:r>
                <a:rPr lang="en-US" sz="1350">
                  <a:solidFill>
                    <a:srgbClr val="3333FF"/>
                  </a:solidFill>
                  <a:latin typeface="Calibri"/>
                  <a:cs typeface="Calibri"/>
                </a:rPr>
                <a:t>2</a:t>
              </a:r>
              <a:r>
                <a:rPr lang="en-US" sz="1350">
                  <a:latin typeface="Calibri"/>
                  <a:cs typeface="Calibri"/>
                </a:rPr>
                <a:t>,</a:t>
              </a:r>
              <a:r>
                <a:rPr lang="en-US" sz="1350">
                  <a:solidFill>
                    <a:srgbClr val="008000"/>
                  </a:solidFill>
                  <a:latin typeface="Calibri"/>
                  <a:cs typeface="Calibri"/>
                </a:rPr>
                <a:t>5</a:t>
              </a:r>
            </a:p>
          </p:txBody>
        </p:sp>
        <p:cxnSp>
          <p:nvCxnSpPr>
            <p:cNvPr id="18445" name="AutoShape 11"/>
            <p:cNvCxnSpPr>
              <a:cxnSpLocks noChangeShapeType="1"/>
            </p:cNvCxnSpPr>
            <p:nvPr/>
          </p:nvCxnSpPr>
          <p:spPr bwMode="auto">
            <a:xfrm flipH="1">
              <a:off x="4686300" y="2362200"/>
              <a:ext cx="1295400" cy="457200"/>
            </a:xfrm>
            <a:prstGeom prst="straightConnector1">
              <a:avLst/>
            </a:prstGeom>
            <a:noFill/>
            <a:ln w="19050">
              <a:solidFill>
                <a:schemeClr val="tx1"/>
              </a:solidFill>
              <a:round/>
              <a:headEnd/>
              <a:tailEnd type="triangle" w="lg" len="lg"/>
            </a:ln>
          </p:spPr>
        </p:cxnSp>
        <p:cxnSp>
          <p:nvCxnSpPr>
            <p:cNvPr id="18446" name="AutoShape 12"/>
            <p:cNvCxnSpPr>
              <a:cxnSpLocks noChangeShapeType="1"/>
            </p:cNvCxnSpPr>
            <p:nvPr/>
          </p:nvCxnSpPr>
          <p:spPr bwMode="auto">
            <a:xfrm>
              <a:off x="5981700" y="2362200"/>
              <a:ext cx="1447800" cy="457200"/>
            </a:xfrm>
            <a:prstGeom prst="straightConnector1">
              <a:avLst/>
            </a:prstGeom>
            <a:noFill/>
            <a:ln w="19050">
              <a:solidFill>
                <a:schemeClr val="tx1"/>
              </a:solidFill>
              <a:round/>
              <a:headEnd/>
              <a:tailEnd type="triangle" w="lg" len="lg"/>
            </a:ln>
          </p:spPr>
        </p:cxnSp>
        <p:cxnSp>
          <p:nvCxnSpPr>
            <p:cNvPr id="18447" name="AutoShape 13"/>
            <p:cNvCxnSpPr>
              <a:cxnSpLocks noChangeShapeType="1"/>
            </p:cNvCxnSpPr>
            <p:nvPr/>
          </p:nvCxnSpPr>
          <p:spPr bwMode="auto">
            <a:xfrm flipH="1">
              <a:off x="4000500" y="3124200"/>
              <a:ext cx="685800" cy="609600"/>
            </a:xfrm>
            <a:prstGeom prst="straightConnector1">
              <a:avLst/>
            </a:prstGeom>
            <a:noFill/>
            <a:ln w="19050">
              <a:solidFill>
                <a:schemeClr val="tx1"/>
              </a:solidFill>
              <a:round/>
              <a:headEnd/>
              <a:tailEnd type="triangle" w="lg" len="lg"/>
            </a:ln>
          </p:spPr>
        </p:cxnSp>
        <p:cxnSp>
          <p:nvCxnSpPr>
            <p:cNvPr id="18448" name="AutoShape 14"/>
            <p:cNvCxnSpPr>
              <a:cxnSpLocks noChangeShapeType="1"/>
            </p:cNvCxnSpPr>
            <p:nvPr/>
          </p:nvCxnSpPr>
          <p:spPr bwMode="auto">
            <a:xfrm>
              <a:off x="4686300" y="3124200"/>
              <a:ext cx="609600" cy="609600"/>
            </a:xfrm>
            <a:prstGeom prst="straightConnector1">
              <a:avLst/>
            </a:prstGeom>
            <a:noFill/>
            <a:ln w="19050">
              <a:solidFill>
                <a:schemeClr val="tx1"/>
              </a:solidFill>
              <a:round/>
              <a:headEnd/>
              <a:tailEnd type="triangle" w="lg" len="lg"/>
            </a:ln>
          </p:spPr>
        </p:cxnSp>
        <p:cxnSp>
          <p:nvCxnSpPr>
            <p:cNvPr id="18449" name="AutoShape 15"/>
            <p:cNvCxnSpPr>
              <a:cxnSpLocks noChangeShapeType="1"/>
            </p:cNvCxnSpPr>
            <p:nvPr/>
          </p:nvCxnSpPr>
          <p:spPr bwMode="auto">
            <a:xfrm flipH="1">
              <a:off x="6819900" y="3124200"/>
              <a:ext cx="609600" cy="609600"/>
            </a:xfrm>
            <a:prstGeom prst="straightConnector1">
              <a:avLst/>
            </a:prstGeom>
            <a:noFill/>
            <a:ln w="19050">
              <a:solidFill>
                <a:schemeClr val="tx1"/>
              </a:solidFill>
              <a:round/>
              <a:headEnd/>
              <a:tailEnd type="triangle" w="lg" len="lg"/>
            </a:ln>
          </p:spPr>
        </p:cxnSp>
        <p:cxnSp>
          <p:nvCxnSpPr>
            <p:cNvPr id="18450" name="AutoShape 16"/>
            <p:cNvCxnSpPr>
              <a:cxnSpLocks noChangeShapeType="1"/>
            </p:cNvCxnSpPr>
            <p:nvPr/>
          </p:nvCxnSpPr>
          <p:spPr bwMode="auto">
            <a:xfrm>
              <a:off x="7429500" y="3124200"/>
              <a:ext cx="609600" cy="609600"/>
            </a:xfrm>
            <a:prstGeom prst="straightConnector1">
              <a:avLst/>
            </a:prstGeom>
            <a:noFill/>
            <a:ln w="19050">
              <a:solidFill>
                <a:schemeClr val="tx1"/>
              </a:solidFill>
              <a:round/>
              <a:headEnd/>
              <a:tailEnd type="triangle" w="lg" len="lg"/>
            </a:ln>
          </p:spPr>
        </p:cxnSp>
        <p:cxnSp>
          <p:nvCxnSpPr>
            <p:cNvPr id="18451" name="AutoShape 17"/>
            <p:cNvCxnSpPr>
              <a:cxnSpLocks noChangeShapeType="1"/>
            </p:cNvCxnSpPr>
            <p:nvPr/>
          </p:nvCxnSpPr>
          <p:spPr bwMode="auto">
            <a:xfrm flipH="1">
              <a:off x="3733800" y="4038600"/>
              <a:ext cx="266700" cy="685800"/>
            </a:xfrm>
            <a:prstGeom prst="straightConnector1">
              <a:avLst/>
            </a:prstGeom>
            <a:noFill/>
            <a:ln w="19050">
              <a:solidFill>
                <a:schemeClr val="tx1"/>
              </a:solidFill>
              <a:round/>
              <a:headEnd/>
              <a:tailEnd type="triangle" w="lg" len="lg"/>
            </a:ln>
          </p:spPr>
        </p:cxnSp>
        <p:cxnSp>
          <p:nvCxnSpPr>
            <p:cNvPr id="18452" name="AutoShape 18"/>
            <p:cNvCxnSpPr>
              <a:cxnSpLocks noChangeShapeType="1"/>
            </p:cNvCxnSpPr>
            <p:nvPr/>
          </p:nvCxnSpPr>
          <p:spPr bwMode="auto">
            <a:xfrm>
              <a:off x="4000500" y="4038600"/>
              <a:ext cx="190500" cy="685800"/>
            </a:xfrm>
            <a:prstGeom prst="straightConnector1">
              <a:avLst/>
            </a:prstGeom>
            <a:noFill/>
            <a:ln w="19050">
              <a:solidFill>
                <a:schemeClr val="tx1"/>
              </a:solidFill>
              <a:round/>
              <a:headEnd/>
              <a:tailEnd type="triangle" w="lg" len="lg"/>
            </a:ln>
          </p:spPr>
        </p:cxnSp>
        <p:cxnSp>
          <p:nvCxnSpPr>
            <p:cNvPr id="18453" name="AutoShape 19"/>
            <p:cNvCxnSpPr>
              <a:cxnSpLocks noChangeShapeType="1"/>
            </p:cNvCxnSpPr>
            <p:nvPr/>
          </p:nvCxnSpPr>
          <p:spPr bwMode="auto">
            <a:xfrm flipH="1">
              <a:off x="5029200" y="4038600"/>
              <a:ext cx="266700" cy="685800"/>
            </a:xfrm>
            <a:prstGeom prst="straightConnector1">
              <a:avLst/>
            </a:prstGeom>
            <a:noFill/>
            <a:ln w="19050">
              <a:solidFill>
                <a:schemeClr val="tx1"/>
              </a:solidFill>
              <a:round/>
              <a:headEnd/>
              <a:tailEnd type="triangle" w="lg" len="lg"/>
            </a:ln>
          </p:spPr>
        </p:cxnSp>
        <p:cxnSp>
          <p:nvCxnSpPr>
            <p:cNvPr id="18454" name="AutoShape 20"/>
            <p:cNvCxnSpPr>
              <a:cxnSpLocks noChangeShapeType="1"/>
            </p:cNvCxnSpPr>
            <p:nvPr/>
          </p:nvCxnSpPr>
          <p:spPr bwMode="auto">
            <a:xfrm>
              <a:off x="5295900" y="4038600"/>
              <a:ext cx="266700" cy="685800"/>
            </a:xfrm>
            <a:prstGeom prst="straightConnector1">
              <a:avLst/>
            </a:prstGeom>
            <a:noFill/>
            <a:ln w="19050">
              <a:solidFill>
                <a:schemeClr val="tx1"/>
              </a:solidFill>
              <a:round/>
              <a:headEnd/>
              <a:tailEnd type="triangle" w="lg" len="lg"/>
            </a:ln>
          </p:spPr>
        </p:cxnSp>
        <p:cxnSp>
          <p:nvCxnSpPr>
            <p:cNvPr id="18455" name="AutoShape 21"/>
            <p:cNvCxnSpPr>
              <a:cxnSpLocks noChangeShapeType="1"/>
            </p:cNvCxnSpPr>
            <p:nvPr/>
          </p:nvCxnSpPr>
          <p:spPr bwMode="auto">
            <a:xfrm flipH="1">
              <a:off x="6553200" y="4038600"/>
              <a:ext cx="266700" cy="685800"/>
            </a:xfrm>
            <a:prstGeom prst="straightConnector1">
              <a:avLst/>
            </a:prstGeom>
            <a:noFill/>
            <a:ln w="19050">
              <a:solidFill>
                <a:schemeClr val="tx1"/>
              </a:solidFill>
              <a:round/>
              <a:headEnd/>
              <a:tailEnd type="triangle" w="lg" len="lg"/>
            </a:ln>
          </p:spPr>
        </p:cxnSp>
        <p:cxnSp>
          <p:nvCxnSpPr>
            <p:cNvPr id="18456" name="AutoShape 22"/>
            <p:cNvCxnSpPr>
              <a:cxnSpLocks noChangeShapeType="1"/>
            </p:cNvCxnSpPr>
            <p:nvPr/>
          </p:nvCxnSpPr>
          <p:spPr bwMode="auto">
            <a:xfrm>
              <a:off x="6819900" y="4038600"/>
              <a:ext cx="190500" cy="685800"/>
            </a:xfrm>
            <a:prstGeom prst="straightConnector1">
              <a:avLst/>
            </a:prstGeom>
            <a:noFill/>
            <a:ln w="19050">
              <a:solidFill>
                <a:schemeClr val="tx1"/>
              </a:solidFill>
              <a:round/>
              <a:headEnd/>
              <a:tailEnd type="triangle" w="lg" len="lg"/>
            </a:ln>
          </p:spPr>
        </p:cxnSp>
        <p:cxnSp>
          <p:nvCxnSpPr>
            <p:cNvPr id="18457" name="AutoShape 23"/>
            <p:cNvCxnSpPr>
              <a:cxnSpLocks noChangeShapeType="1"/>
            </p:cNvCxnSpPr>
            <p:nvPr/>
          </p:nvCxnSpPr>
          <p:spPr bwMode="auto">
            <a:xfrm flipH="1">
              <a:off x="7772400" y="4038600"/>
              <a:ext cx="266700" cy="685800"/>
            </a:xfrm>
            <a:prstGeom prst="straightConnector1">
              <a:avLst/>
            </a:prstGeom>
            <a:noFill/>
            <a:ln w="19050">
              <a:solidFill>
                <a:schemeClr val="tx1"/>
              </a:solidFill>
              <a:round/>
              <a:headEnd/>
              <a:tailEnd type="triangle" w="lg" len="lg"/>
            </a:ln>
          </p:spPr>
        </p:cxnSp>
        <p:cxnSp>
          <p:nvCxnSpPr>
            <p:cNvPr id="18458" name="AutoShape 24"/>
            <p:cNvCxnSpPr>
              <a:cxnSpLocks noChangeShapeType="1"/>
            </p:cNvCxnSpPr>
            <p:nvPr/>
          </p:nvCxnSpPr>
          <p:spPr bwMode="auto">
            <a:xfrm>
              <a:off x="8039100" y="4038600"/>
              <a:ext cx="266700" cy="685800"/>
            </a:xfrm>
            <a:prstGeom prst="straightConnector1">
              <a:avLst/>
            </a:prstGeom>
            <a:noFill/>
            <a:ln w="19050">
              <a:solidFill>
                <a:schemeClr val="tx1"/>
              </a:solidFill>
              <a:round/>
              <a:headEnd/>
              <a:tailEnd type="triangle" w="lg" len="lg"/>
            </a:ln>
          </p:spPr>
        </p:cxnSp>
        <p:sp>
          <p:nvSpPr>
            <p:cNvPr id="18459" name="AutoShape 27"/>
            <p:cNvSpPr>
              <a:spLocks noChangeArrowheads="1"/>
            </p:cNvSpPr>
            <p:nvPr/>
          </p:nvSpPr>
          <p:spPr bwMode="auto">
            <a:xfrm>
              <a:off x="5762625" y="2057400"/>
              <a:ext cx="436563" cy="304800"/>
            </a:xfrm>
            <a:prstGeom prst="triangle">
              <a:avLst>
                <a:gd name="adj" fmla="val 50000"/>
              </a:avLst>
            </a:prstGeom>
            <a:solidFill>
              <a:srgbClr val="CC0000"/>
            </a:solidFill>
            <a:ln w="19050">
              <a:solidFill>
                <a:schemeClr val="tx1"/>
              </a:solidFill>
              <a:miter lim="800000"/>
              <a:headEnd/>
              <a:tailEnd/>
            </a:ln>
          </p:spPr>
          <p:txBody>
            <a:bodyPr wrap="none" anchor="ctr"/>
            <a:lstStyle/>
            <a:p>
              <a:pPr algn="ctr"/>
              <a:endParaRPr lang="en-US">
                <a:latin typeface="Calibri"/>
                <a:cs typeface="Calibri"/>
              </a:endParaRPr>
            </a:p>
          </p:txBody>
        </p:sp>
        <p:sp>
          <p:nvSpPr>
            <p:cNvPr id="18460" name="AutoShape 27"/>
            <p:cNvSpPr>
              <a:spLocks noChangeArrowheads="1"/>
            </p:cNvSpPr>
            <p:nvPr/>
          </p:nvSpPr>
          <p:spPr bwMode="auto">
            <a:xfrm>
              <a:off x="4481513" y="2819400"/>
              <a:ext cx="436562" cy="304800"/>
            </a:xfrm>
            <a:prstGeom prst="triangle">
              <a:avLst>
                <a:gd name="adj" fmla="val 50000"/>
              </a:avLst>
            </a:prstGeom>
            <a:solidFill>
              <a:srgbClr val="3333FF"/>
            </a:solidFill>
            <a:ln w="19050">
              <a:solidFill>
                <a:schemeClr val="tx1"/>
              </a:solidFill>
              <a:miter lim="800000"/>
              <a:headEnd/>
              <a:tailEnd/>
            </a:ln>
          </p:spPr>
          <p:txBody>
            <a:bodyPr wrap="none" anchor="ctr"/>
            <a:lstStyle/>
            <a:p>
              <a:pPr algn="ctr"/>
              <a:endParaRPr lang="en-US">
                <a:latin typeface="Calibri"/>
                <a:cs typeface="Calibri"/>
              </a:endParaRPr>
            </a:p>
          </p:txBody>
        </p:sp>
        <p:sp>
          <p:nvSpPr>
            <p:cNvPr id="18461" name="AutoShape 27"/>
            <p:cNvSpPr>
              <a:spLocks noChangeArrowheads="1"/>
            </p:cNvSpPr>
            <p:nvPr/>
          </p:nvSpPr>
          <p:spPr bwMode="auto">
            <a:xfrm>
              <a:off x="7799388"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a:latin typeface="Calibri"/>
                <a:cs typeface="Calibri"/>
              </a:endParaRPr>
            </a:p>
          </p:txBody>
        </p:sp>
        <p:sp>
          <p:nvSpPr>
            <p:cNvPr id="18462" name="AutoShape 27"/>
            <p:cNvSpPr>
              <a:spLocks noChangeArrowheads="1"/>
            </p:cNvSpPr>
            <p:nvPr/>
          </p:nvSpPr>
          <p:spPr bwMode="auto">
            <a:xfrm>
              <a:off x="7210425" y="2819400"/>
              <a:ext cx="436563" cy="304800"/>
            </a:xfrm>
            <a:prstGeom prst="triangle">
              <a:avLst>
                <a:gd name="adj" fmla="val 50000"/>
              </a:avLst>
            </a:prstGeom>
            <a:solidFill>
              <a:srgbClr val="3333FF"/>
            </a:solidFill>
            <a:ln w="19050">
              <a:solidFill>
                <a:schemeClr val="tx1"/>
              </a:solidFill>
              <a:miter lim="800000"/>
              <a:headEnd/>
              <a:tailEnd/>
            </a:ln>
          </p:spPr>
          <p:txBody>
            <a:bodyPr wrap="none" anchor="ctr"/>
            <a:lstStyle/>
            <a:p>
              <a:pPr algn="ctr"/>
              <a:endParaRPr lang="en-US">
                <a:latin typeface="Calibri"/>
                <a:cs typeface="Calibri"/>
              </a:endParaRPr>
            </a:p>
          </p:txBody>
        </p:sp>
        <p:sp>
          <p:nvSpPr>
            <p:cNvPr id="18463" name="AutoShape 27"/>
            <p:cNvSpPr>
              <a:spLocks noChangeArrowheads="1"/>
            </p:cNvSpPr>
            <p:nvPr/>
          </p:nvSpPr>
          <p:spPr bwMode="auto">
            <a:xfrm>
              <a:off x="66024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a:latin typeface="Calibri"/>
                <a:cs typeface="Calibri"/>
              </a:endParaRPr>
            </a:p>
          </p:txBody>
        </p:sp>
        <p:sp>
          <p:nvSpPr>
            <p:cNvPr id="18464" name="AutoShape 27"/>
            <p:cNvSpPr>
              <a:spLocks noChangeArrowheads="1"/>
            </p:cNvSpPr>
            <p:nvPr/>
          </p:nvSpPr>
          <p:spPr bwMode="auto">
            <a:xfrm>
              <a:off x="50911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a:latin typeface="Calibri"/>
                <a:cs typeface="Calibri"/>
              </a:endParaRPr>
            </a:p>
          </p:txBody>
        </p:sp>
        <p:sp>
          <p:nvSpPr>
            <p:cNvPr id="18465" name="AutoShape 27"/>
            <p:cNvSpPr>
              <a:spLocks noChangeArrowheads="1"/>
            </p:cNvSpPr>
            <p:nvPr/>
          </p:nvSpPr>
          <p:spPr bwMode="auto">
            <a:xfrm>
              <a:off x="37957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a:latin typeface="Calibri"/>
                <a:cs typeface="Calibri"/>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a:xfrm>
            <a:off x="685800" y="228600"/>
            <a:ext cx="7772400" cy="1143000"/>
          </a:xfrm>
        </p:spPr>
        <p:txBody>
          <a:bodyPr/>
          <a:lstStyle/>
          <a:p>
            <a:pPr algn="l"/>
            <a:r>
              <a:rPr lang="en-US" dirty="0">
                <a:ea typeface="ＭＳ Ｐゴシック" charset="0"/>
                <a:cs typeface="ＭＳ Ｐゴシック" charset="0"/>
              </a:rPr>
              <a:t>AI and video Games</a:t>
            </a:r>
          </a:p>
        </p:txBody>
      </p:sp>
      <p:sp>
        <p:nvSpPr>
          <p:cNvPr id="163842" name="Content Placeholder 2"/>
          <p:cNvSpPr>
            <a:spLocks noGrp="1"/>
          </p:cNvSpPr>
          <p:nvPr>
            <p:ph idx="1"/>
          </p:nvPr>
        </p:nvSpPr>
        <p:spPr>
          <a:xfrm>
            <a:off x="140842" y="1295400"/>
            <a:ext cx="8545958" cy="5334000"/>
          </a:xfrm>
        </p:spPr>
        <p:txBody>
          <a:bodyPr/>
          <a:lstStyle/>
          <a:p>
            <a:r>
              <a:rPr lang="en-US" sz="3200" dirty="0">
                <a:ea typeface="ＭＳ Ｐゴシック" charset="0"/>
                <a:cs typeface="ＭＳ Ｐゴシック" charset="0"/>
              </a:rPr>
              <a:t>Many games include </a:t>
            </a:r>
            <a:r>
              <a:rPr lang="en-US" altLang="ja-JP" sz="3200" dirty="0">
                <a:ea typeface="ＭＳ Ｐゴシック" charset="0"/>
                <a:cs typeface="ＭＳ Ｐゴシック" charset="0"/>
              </a:rPr>
              <a:t>agents run by</a:t>
            </a:r>
            <a:br>
              <a:rPr lang="en-US" altLang="ja-JP" sz="3200" dirty="0">
                <a:ea typeface="ＭＳ Ｐゴシック" charset="0"/>
                <a:cs typeface="ＭＳ Ｐゴシック" charset="0"/>
              </a:rPr>
            </a:br>
            <a:r>
              <a:rPr lang="en-US" altLang="ja-JP" sz="3200" dirty="0">
                <a:ea typeface="ＭＳ Ｐゴシック" charset="0"/>
                <a:cs typeface="ＭＳ Ｐゴシック" charset="0"/>
              </a:rPr>
              <a:t>the game program as</a:t>
            </a:r>
          </a:p>
          <a:p>
            <a:pPr marL="409575" lvl="1" indent="-236538"/>
            <a:r>
              <a:rPr lang="en-US" dirty="0">
                <a:ea typeface="ＭＳ Ｐゴシック" charset="0"/>
              </a:rPr>
              <a:t>Adversaries, in first person shooter games</a:t>
            </a:r>
          </a:p>
          <a:p>
            <a:pPr marL="409575" lvl="1" indent="-236538"/>
            <a:r>
              <a:rPr lang="en-US" dirty="0">
                <a:ea typeface="ＭＳ Ｐゴシック" charset="0"/>
              </a:rPr>
              <a:t>Collaborators, in a virtual reality game</a:t>
            </a:r>
          </a:p>
          <a:p>
            <a:pPr marL="409575" lvl="1" indent="-236538"/>
            <a:r>
              <a:rPr lang="en-US" dirty="0">
                <a:ea typeface="ＭＳ Ｐゴシック" charset="0"/>
              </a:rPr>
              <a:t>E.g.: AI bots in </a:t>
            </a:r>
            <a:r>
              <a:rPr lang="en-US" dirty="0" err="1">
                <a:ea typeface="ＭＳ Ｐゴシック" charset="0"/>
              </a:rPr>
              <a:t>Fortnite</a:t>
            </a:r>
            <a:r>
              <a:rPr lang="en-US" dirty="0">
                <a:ea typeface="ＭＳ Ｐゴシック" charset="0"/>
              </a:rPr>
              <a:t> Chapter 2</a:t>
            </a:r>
          </a:p>
          <a:p>
            <a:r>
              <a:rPr lang="en-US" sz="3200" dirty="0">
                <a:ea typeface="ＭＳ Ｐゴシック" charset="0"/>
                <a:cs typeface="ＭＳ Ｐゴシック" charset="0"/>
              </a:rPr>
              <a:t>Some games used as AI/ML challenges or learning environments</a:t>
            </a:r>
          </a:p>
          <a:p>
            <a:pPr marL="285750" lvl="1" indent="-112713"/>
            <a:r>
              <a:rPr lang="en-US" dirty="0">
                <a:ea typeface="ＭＳ Ｐゴシック" charset="0"/>
                <a:hlinkClick r:id="rId2"/>
              </a:rPr>
              <a:t>MineRL</a:t>
            </a:r>
            <a:r>
              <a:rPr lang="en-US" dirty="0">
                <a:ea typeface="ＭＳ Ｐゴシック" charset="0"/>
              </a:rPr>
              <a:t>: train bots to play Minecraft</a:t>
            </a:r>
          </a:p>
          <a:p>
            <a:pPr marL="285750" lvl="1" indent="-112713"/>
            <a:r>
              <a:rPr lang="en-US" dirty="0">
                <a:ea typeface="ＭＳ Ｐゴシック" charset="0"/>
                <a:hlinkClick r:id="rId3"/>
              </a:rPr>
              <a:t>MarioAI</a:t>
            </a:r>
            <a:r>
              <a:rPr lang="en-US" dirty="0">
                <a:ea typeface="ＭＳ Ｐゴシック" charset="0"/>
              </a:rPr>
              <a:t>: train bots for S</a:t>
            </a:r>
            <a:r>
              <a:rPr lang="en-US" dirty="0"/>
              <a:t>uper</a:t>
            </a:r>
            <a:br>
              <a:rPr lang="en-US" dirty="0"/>
            </a:br>
            <a:r>
              <a:rPr lang="en-US" dirty="0"/>
              <a:t>Mario Bros</a:t>
            </a:r>
            <a:endParaRPr lang="en-US" dirty="0">
              <a:ea typeface="ＭＳ Ｐゴシック" charset="0"/>
            </a:endParaRPr>
          </a:p>
          <a:p>
            <a:pPr lvl="1"/>
            <a:endParaRPr lang="en-US" sz="3200" dirty="0">
              <a:ea typeface="ＭＳ Ｐゴシック" charset="0"/>
            </a:endParaRPr>
          </a:p>
          <a:p>
            <a:endParaRPr lang="en-US" sz="3200" dirty="0">
              <a:ea typeface="ＭＳ Ｐゴシック" charset="0"/>
              <a:cs typeface="ＭＳ Ｐゴシック" charset="0"/>
            </a:endParaRPr>
          </a:p>
          <a:p>
            <a:endParaRPr lang="en-US" sz="3200" dirty="0">
              <a:ea typeface="ＭＳ Ｐゴシック" charset="0"/>
              <a:cs typeface="ＭＳ Ｐゴシック" charset="0"/>
            </a:endParaRPr>
          </a:p>
        </p:txBody>
      </p:sp>
      <p:pic>
        <p:nvPicPr>
          <p:cNvPr id="4" name="Picture 3" descr="A close up of a logo&#10;&#10;Description automatically generated">
            <a:extLst>
              <a:ext uri="{FF2B5EF4-FFF2-40B4-BE49-F238E27FC236}">
                <a16:creationId xmlns:a16="http://schemas.microsoft.com/office/drawing/2014/main" id="{2E6FEA4A-6A52-9E4C-9299-B00510927EC3}"/>
              </a:ext>
            </a:extLst>
          </p:cNvPr>
          <p:cNvPicPr>
            <a:picLocks noChangeAspect="1"/>
          </p:cNvPicPr>
          <p:nvPr/>
        </p:nvPicPr>
        <p:blipFill>
          <a:blip r:embed="rId4"/>
          <a:stretch>
            <a:fillRect/>
          </a:stretch>
        </p:blipFill>
        <p:spPr>
          <a:xfrm>
            <a:off x="6597163" y="152400"/>
            <a:ext cx="2432537" cy="2285999"/>
          </a:xfrm>
          <a:prstGeom prst="rect">
            <a:avLst/>
          </a:prstGeom>
        </p:spPr>
      </p:pic>
      <p:pic>
        <p:nvPicPr>
          <p:cNvPr id="6" name="Picture 5" descr="A picture containing laptop, computer, sitting, table&#10;&#10;Description automatically generated">
            <a:extLst>
              <a:ext uri="{FF2B5EF4-FFF2-40B4-BE49-F238E27FC236}">
                <a16:creationId xmlns:a16="http://schemas.microsoft.com/office/drawing/2014/main" id="{211600A8-B81E-3744-97A3-D620C762972B}"/>
              </a:ext>
            </a:extLst>
          </p:cNvPr>
          <p:cNvPicPr>
            <a:picLocks noChangeAspect="1"/>
          </p:cNvPicPr>
          <p:nvPr/>
        </p:nvPicPr>
        <p:blipFill>
          <a:blip r:embed="rId5"/>
          <a:stretch>
            <a:fillRect/>
          </a:stretch>
        </p:blipFill>
        <p:spPr>
          <a:xfrm>
            <a:off x="5865343" y="4717408"/>
            <a:ext cx="3202457" cy="1988192"/>
          </a:xfrm>
          <a:prstGeom prst="rect">
            <a:avLst/>
          </a:prstGeom>
        </p:spPr>
      </p:pic>
      <p:sp>
        <p:nvSpPr>
          <p:cNvPr id="2" name="Slide Number Placeholder 1">
            <a:extLst>
              <a:ext uri="{FF2B5EF4-FFF2-40B4-BE49-F238E27FC236}">
                <a16:creationId xmlns:a16="http://schemas.microsoft.com/office/drawing/2014/main" id="{36BAB357-2625-423E-B666-5BF2928C4533}"/>
              </a:ext>
            </a:extLst>
          </p:cNvPr>
          <p:cNvSpPr>
            <a:spLocks noGrp="1"/>
          </p:cNvSpPr>
          <p:nvPr>
            <p:ph type="sldNum" sz="quarter" idx="12"/>
          </p:nvPr>
        </p:nvSpPr>
        <p:spPr/>
        <p:txBody>
          <a:bodyPr/>
          <a:lstStyle/>
          <a:p>
            <a:r>
              <a:rPr lang="en-US"/>
              <a:t>64</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6913" name="Title 1"/>
          <p:cNvSpPr>
            <a:spLocks noGrp="1"/>
          </p:cNvSpPr>
          <p:nvPr>
            <p:ph type="title"/>
          </p:nvPr>
        </p:nvSpPr>
        <p:spPr>
          <a:xfrm>
            <a:off x="685800" y="76200"/>
            <a:ext cx="7772400" cy="1143000"/>
          </a:xfrm>
        </p:spPr>
        <p:txBody>
          <a:bodyPr/>
          <a:lstStyle/>
          <a:p>
            <a:pPr algn="l"/>
            <a:r>
              <a:rPr lang="en-US" dirty="0">
                <a:ea typeface="ＭＳ Ｐゴシック" charset="0"/>
                <a:cs typeface="ＭＳ Ｐゴシック" charset="0"/>
              </a:rPr>
              <a:t>General Game Playing</a:t>
            </a:r>
          </a:p>
        </p:txBody>
      </p:sp>
      <p:sp>
        <p:nvSpPr>
          <p:cNvPr id="166914" name="Content Placeholder 2"/>
          <p:cNvSpPr>
            <a:spLocks noGrp="1"/>
          </p:cNvSpPr>
          <p:nvPr>
            <p:ph idx="1"/>
          </p:nvPr>
        </p:nvSpPr>
        <p:spPr>
          <a:xfrm>
            <a:off x="658091" y="1219200"/>
            <a:ext cx="8153400" cy="5029200"/>
          </a:xfrm>
        </p:spPr>
        <p:txBody>
          <a:bodyPr/>
          <a:lstStyle/>
          <a:p>
            <a:r>
              <a:rPr lang="en-US" sz="3200" dirty="0">
                <a:ea typeface="ＭＳ Ｐゴシック" charset="0"/>
                <a:cs typeface="ＭＳ Ｐゴシック" charset="0"/>
                <a:hlinkClick r:id="rId2"/>
              </a:rPr>
              <a:t>General Game Playing </a:t>
            </a:r>
            <a:r>
              <a:rPr lang="en-US" sz="3200" dirty="0">
                <a:ea typeface="ＭＳ Ｐゴシック" charset="0"/>
                <a:cs typeface="ＭＳ Ｐゴシック" charset="0"/>
              </a:rPr>
              <a:t>is an idea</a:t>
            </a:r>
            <a:br>
              <a:rPr lang="en-US" sz="3200" dirty="0">
                <a:ea typeface="ＭＳ Ｐゴシック" charset="0"/>
                <a:cs typeface="ＭＳ Ｐゴシック" charset="0"/>
              </a:rPr>
            </a:br>
            <a:r>
              <a:rPr lang="en-US" sz="3200" dirty="0">
                <a:ea typeface="ＭＳ Ｐゴシック" charset="0"/>
                <a:cs typeface="ＭＳ Ｐゴシック" charset="0"/>
              </a:rPr>
              <a:t>developed by Michael</a:t>
            </a:r>
            <a:br>
              <a:rPr lang="en-US" sz="3200" dirty="0">
                <a:ea typeface="ＭＳ Ｐゴシック" charset="0"/>
                <a:cs typeface="ＭＳ Ｐゴシック" charset="0"/>
              </a:rPr>
            </a:br>
            <a:r>
              <a:rPr lang="en-US" sz="3200" dirty="0" err="1">
                <a:ea typeface="ＭＳ Ｐゴシック" charset="0"/>
                <a:cs typeface="ＭＳ Ｐゴシック" charset="0"/>
              </a:rPr>
              <a:t>Genesereth</a:t>
            </a:r>
            <a:r>
              <a:rPr lang="en-US" sz="3200" dirty="0">
                <a:ea typeface="ＭＳ Ｐゴシック" charset="0"/>
                <a:cs typeface="ＭＳ Ｐゴシック" charset="0"/>
              </a:rPr>
              <a:t> of Stanford</a:t>
            </a:r>
          </a:p>
          <a:p>
            <a:r>
              <a:rPr lang="en-US" sz="3200" dirty="0">
                <a:ea typeface="ＭＳ Ｐゴシック" charset="0"/>
                <a:cs typeface="ＭＳ Ｐゴシック" charset="0"/>
              </a:rPr>
              <a:t>See his </a:t>
            </a:r>
            <a:r>
              <a:rPr lang="en-US" sz="3200" dirty="0">
                <a:ea typeface="ＭＳ Ｐゴシック" charset="0"/>
                <a:cs typeface="ＭＳ Ｐゴシック" charset="0"/>
                <a:hlinkClick r:id="rId3"/>
              </a:rPr>
              <a:t>site</a:t>
            </a:r>
            <a:r>
              <a:rPr lang="en-US" sz="3200" dirty="0">
                <a:ea typeface="ＭＳ Ｐゴシック" charset="0"/>
                <a:cs typeface="ＭＳ Ｐゴシック" charset="0"/>
              </a:rPr>
              <a:t> for more information</a:t>
            </a:r>
          </a:p>
          <a:p>
            <a:r>
              <a:rPr lang="en-US" dirty="0">
                <a:ea typeface="ＭＳ Ｐゴシック" charset="0"/>
                <a:cs typeface="ＭＳ Ｐゴシック" charset="0"/>
              </a:rPr>
              <a:t>Idea</a:t>
            </a:r>
            <a:r>
              <a:rPr lang="en-US" sz="3200" dirty="0">
                <a:ea typeface="ＭＳ Ｐゴシック" charset="0"/>
                <a:cs typeface="ＭＳ Ｐゴシック" charset="0"/>
              </a:rPr>
              <a:t>: don’t develop specialized systems to play specific games (e.g., Checkers) well</a:t>
            </a:r>
          </a:p>
          <a:p>
            <a:r>
              <a:rPr lang="en-US" sz="3200" dirty="0">
                <a:ea typeface="ＭＳ Ｐゴシック" charset="0"/>
                <a:cs typeface="ＭＳ Ｐゴシック" charset="0"/>
              </a:rPr>
              <a:t>Goal: design AI programs to be able to play more than one game successfully</a:t>
            </a:r>
          </a:p>
          <a:p>
            <a:r>
              <a:rPr lang="en-US" sz="3200" b="1" dirty="0">
                <a:ea typeface="ＭＳ Ｐゴシック" charset="0"/>
                <a:cs typeface="ＭＳ Ｐゴシック" charset="0"/>
              </a:rPr>
              <a:t>Work from a description of a novel game</a:t>
            </a:r>
          </a:p>
        </p:txBody>
      </p:sp>
      <p:pic>
        <p:nvPicPr>
          <p:cNvPr id="2" name="Picture 1"/>
          <p:cNvPicPr>
            <a:picLocks noChangeAspect="1"/>
          </p:cNvPicPr>
          <p:nvPr/>
        </p:nvPicPr>
        <p:blipFill>
          <a:blip r:embed="rId4"/>
          <a:stretch>
            <a:fillRect/>
          </a:stretch>
        </p:blipFill>
        <p:spPr>
          <a:xfrm>
            <a:off x="6573271" y="76200"/>
            <a:ext cx="2494529" cy="2221768"/>
          </a:xfrm>
          <a:prstGeom prst="rect">
            <a:avLst/>
          </a:prstGeom>
        </p:spPr>
      </p:pic>
      <p:sp>
        <p:nvSpPr>
          <p:cNvPr id="3" name="Slide Number Placeholder 2">
            <a:extLst>
              <a:ext uri="{FF2B5EF4-FFF2-40B4-BE49-F238E27FC236}">
                <a16:creationId xmlns:a16="http://schemas.microsoft.com/office/drawing/2014/main" id="{19AD09A4-D307-4D15-806C-79435C938562}"/>
              </a:ext>
            </a:extLst>
          </p:cNvPr>
          <p:cNvSpPr>
            <a:spLocks noGrp="1"/>
          </p:cNvSpPr>
          <p:nvPr>
            <p:ph type="sldNum" sz="quarter" idx="12"/>
          </p:nvPr>
        </p:nvSpPr>
        <p:spPr/>
        <p:txBody>
          <a:bodyPr/>
          <a:lstStyle/>
          <a:p>
            <a:r>
              <a:rPr lang="en-US"/>
              <a:t>65</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81" name="Title 1"/>
          <p:cNvSpPr>
            <a:spLocks noGrp="1"/>
          </p:cNvSpPr>
          <p:nvPr>
            <p:ph type="title"/>
          </p:nvPr>
        </p:nvSpPr>
        <p:spPr>
          <a:xfrm>
            <a:off x="76200" y="228600"/>
            <a:ext cx="8915400" cy="1143000"/>
          </a:xfrm>
        </p:spPr>
        <p:txBody>
          <a:bodyPr/>
          <a:lstStyle/>
          <a:p>
            <a:r>
              <a:rPr lang="en-US">
                <a:ea typeface="ＭＳ Ｐゴシック" charset="0"/>
                <a:cs typeface="ＭＳ Ｐゴシック" charset="0"/>
              </a:rPr>
              <a:t>A example of General Intelligence</a:t>
            </a:r>
          </a:p>
        </p:txBody>
      </p:sp>
      <p:sp>
        <p:nvSpPr>
          <p:cNvPr id="174082" name="Content Placeholder 2"/>
          <p:cNvSpPr>
            <a:spLocks noGrp="1"/>
          </p:cNvSpPr>
          <p:nvPr>
            <p:ph idx="1"/>
          </p:nvPr>
        </p:nvSpPr>
        <p:spPr>
          <a:xfrm>
            <a:off x="685800" y="1295400"/>
            <a:ext cx="7772400" cy="5181600"/>
          </a:xfrm>
        </p:spPr>
        <p:txBody>
          <a:bodyPr/>
          <a:lstStyle/>
          <a:p>
            <a:r>
              <a:rPr lang="en-US" altLang="ja-JP" sz="3200">
                <a:ea typeface="ＭＳ Ｐゴシック" charset="0"/>
                <a:cs typeface="ＭＳ Ｐゴシック" charset="0"/>
                <a:hlinkClick r:id="rId2"/>
              </a:rPr>
              <a:t>Artificial General Intelligence </a:t>
            </a:r>
            <a:r>
              <a:rPr lang="en-US" altLang="ja-JP" sz="3200">
                <a:ea typeface="ＭＳ Ｐゴシック" charset="0"/>
                <a:cs typeface="ＭＳ Ｐゴシック" charset="0"/>
              </a:rPr>
              <a:t>describes research that aims to create machines capable of general intelligent action</a:t>
            </a:r>
          </a:p>
          <a:p>
            <a:r>
              <a:rPr lang="en-US" sz="3200">
                <a:ea typeface="ＭＳ Ｐゴシック" charset="0"/>
                <a:cs typeface="ＭＳ Ｐゴシック" charset="0"/>
              </a:rPr>
              <a:t>Harkens back to early visions of AI, like McCarthy’s </a:t>
            </a:r>
            <a:r>
              <a:rPr lang="en-US" sz="3200">
                <a:ea typeface="ＭＳ Ｐゴシック" charset="0"/>
                <a:cs typeface="ＭＳ Ｐゴシック" charset="0"/>
                <a:hlinkClick r:id="rId3"/>
              </a:rPr>
              <a:t>Advise Taker</a:t>
            </a:r>
            <a:endParaRPr lang="en-US" sz="3200">
              <a:ea typeface="ＭＳ Ｐゴシック" charset="0"/>
              <a:cs typeface="ＭＳ Ｐゴシック" charset="0"/>
            </a:endParaRPr>
          </a:p>
          <a:p>
            <a:pPr lvl="1"/>
            <a:r>
              <a:rPr lang="en-US" sz="2800">
                <a:ea typeface="ＭＳ Ｐゴシック" charset="0"/>
              </a:rPr>
              <a:t>See </a:t>
            </a:r>
            <a:r>
              <a:rPr lang="en-US" sz="2800">
                <a:ea typeface="ＭＳ Ｐゴシック" charset="0"/>
                <a:hlinkClick r:id="rId4"/>
              </a:rPr>
              <a:t>Programs with Common Sense</a:t>
            </a:r>
            <a:r>
              <a:rPr lang="en-US" sz="2800">
                <a:ea typeface="ＭＳ Ｐゴシック" charset="0"/>
              </a:rPr>
              <a:t> (1959)</a:t>
            </a:r>
          </a:p>
          <a:p>
            <a:r>
              <a:rPr lang="en-US" sz="3200">
                <a:ea typeface="ＭＳ Ｐゴシック" charset="0"/>
                <a:cs typeface="ＭＳ Ｐゴシック" charset="0"/>
              </a:rPr>
              <a:t>A response to frustration with narrow specialists, often seen as “hacks”</a:t>
            </a:r>
          </a:p>
          <a:p>
            <a:pPr lvl="1"/>
            <a:r>
              <a:rPr lang="en-US" sz="2800">
                <a:ea typeface="ＭＳ Ｐゴシック" charset="0"/>
              </a:rPr>
              <a:t>See </a:t>
            </a:r>
            <a:r>
              <a:rPr lang="en-US" sz="2800">
                <a:ea typeface="ＭＳ Ｐゴシック" charset="0"/>
                <a:hlinkClick r:id="rId5"/>
              </a:rPr>
              <a:t>On Chomsky and the Two Cultures</a:t>
            </a:r>
            <a:br>
              <a:rPr lang="en-US" sz="2800">
                <a:ea typeface="ＭＳ Ｐゴシック" charset="0"/>
                <a:hlinkClick r:id="rId5"/>
              </a:rPr>
            </a:br>
            <a:r>
              <a:rPr lang="en-US" sz="2800">
                <a:ea typeface="ＭＳ Ｐゴシック" charset="0"/>
                <a:hlinkClick r:id="rId5"/>
              </a:rPr>
              <a:t>of Statistical Learning</a:t>
            </a:r>
            <a:endParaRPr lang="en-US" sz="2800">
              <a:ea typeface="ＭＳ Ｐゴシック" charset="0"/>
            </a:endParaRPr>
          </a:p>
          <a:p>
            <a:endParaRPr lang="en-US" sz="3200">
              <a:ea typeface="ＭＳ Ｐゴシック" charset="0"/>
              <a:cs typeface="ＭＳ Ｐゴシック" charset="0"/>
            </a:endParaRPr>
          </a:p>
        </p:txBody>
      </p:sp>
      <p:sp>
        <p:nvSpPr>
          <p:cNvPr id="2" name="Slide Number Placeholder 1">
            <a:extLst>
              <a:ext uri="{FF2B5EF4-FFF2-40B4-BE49-F238E27FC236}">
                <a16:creationId xmlns:a16="http://schemas.microsoft.com/office/drawing/2014/main" id="{C47DD840-383D-4F70-AD25-62E2B7590726}"/>
              </a:ext>
            </a:extLst>
          </p:cNvPr>
          <p:cNvSpPr>
            <a:spLocks noGrp="1"/>
          </p:cNvSpPr>
          <p:nvPr>
            <p:ph type="sldNum" sz="quarter" idx="12"/>
          </p:nvPr>
        </p:nvSpPr>
        <p:spPr/>
        <p:txBody>
          <a:bodyPr/>
          <a:lstStyle/>
          <a:p>
            <a:r>
              <a:rPr lang="en-US"/>
              <a:t>66</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4865" name="Rectangle 2" descr=" 164865"/>
          <p:cNvSpPr>
            <a:spLocks noGrp="1" noChangeArrowheads="1"/>
          </p:cNvSpPr>
          <p:nvPr>
            <p:ph type="title"/>
          </p:nvPr>
        </p:nvSpPr>
        <p:spPr>
          <a:xfrm>
            <a:off x="685800" y="304800"/>
            <a:ext cx="7772400" cy="1143000"/>
          </a:xfrm>
        </p:spPr>
        <p:txBody>
          <a:bodyPr/>
          <a:lstStyle/>
          <a:p>
            <a:r>
              <a:rPr lang="en-US" sz="4000" dirty="0">
                <a:solidFill>
                  <a:srgbClr val="000000"/>
                </a:solidFill>
                <a:ea typeface="ＭＳ Ｐゴシック" charset="0"/>
                <a:cs typeface="ＭＳ Ｐゴシック" charset="0"/>
              </a:rPr>
              <a:t>Perspective on Games: </a:t>
            </a:r>
            <a:r>
              <a:rPr lang="en-US" sz="4000" dirty="0">
                <a:solidFill>
                  <a:srgbClr val="A01E00"/>
                </a:solidFill>
                <a:ea typeface="ＭＳ Ｐゴシック" charset="0"/>
                <a:cs typeface="ＭＳ Ｐゴシック" charset="0"/>
              </a:rPr>
              <a:t>Con</a:t>
            </a:r>
            <a:r>
              <a:rPr lang="en-US" sz="4000" dirty="0">
                <a:solidFill>
                  <a:schemeClr val="accent2"/>
                </a:solidFill>
                <a:ea typeface="ＭＳ Ｐゴシック" charset="0"/>
                <a:cs typeface="ＭＳ Ｐゴシック" charset="0"/>
              </a:rPr>
              <a:t> </a:t>
            </a:r>
            <a:r>
              <a:rPr lang="en-US" sz="4000" dirty="0">
                <a:solidFill>
                  <a:srgbClr val="000000"/>
                </a:solidFill>
                <a:ea typeface="ＭＳ Ｐゴシック" charset="0"/>
                <a:cs typeface="ＭＳ Ｐゴシック" charset="0"/>
              </a:rPr>
              <a:t>and</a:t>
            </a:r>
            <a:r>
              <a:rPr lang="en-US" sz="4000" dirty="0">
                <a:solidFill>
                  <a:schemeClr val="accent2"/>
                </a:solidFill>
                <a:ea typeface="ＭＳ Ｐゴシック" charset="0"/>
                <a:cs typeface="ＭＳ Ｐゴシック" charset="0"/>
              </a:rPr>
              <a:t> </a:t>
            </a:r>
            <a:r>
              <a:rPr lang="en-US" sz="4000" dirty="0">
                <a:solidFill>
                  <a:srgbClr val="006000"/>
                </a:solidFill>
                <a:ea typeface="ＭＳ Ｐゴシック" charset="0"/>
                <a:cs typeface="ＭＳ Ｐゴシック" charset="0"/>
              </a:rPr>
              <a:t>Pro</a:t>
            </a:r>
          </a:p>
        </p:txBody>
      </p:sp>
      <p:sp>
        <p:nvSpPr>
          <p:cNvPr id="164866" name="Text Box 3" descr=" 164866"/>
          <p:cNvSpPr txBox="1">
            <a:spLocks noChangeArrowheads="1"/>
          </p:cNvSpPr>
          <p:nvPr/>
        </p:nvSpPr>
        <p:spPr bwMode="auto">
          <a:xfrm>
            <a:off x="152400" y="1857375"/>
            <a:ext cx="4267200" cy="41549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ja-JP" altLang="en-US" sz="2400">
                <a:solidFill>
                  <a:srgbClr val="A01E00"/>
                </a:solidFill>
                <a:latin typeface="Calibri Regular" panose="020F0502020204030204" pitchFamily="34" charset="0"/>
              </a:rPr>
              <a:t>“</a:t>
            </a:r>
            <a:r>
              <a:rPr lang="en-US" altLang="ja-JP" sz="2400" dirty="0">
                <a:solidFill>
                  <a:srgbClr val="A01E00"/>
                </a:solidFill>
                <a:latin typeface="Calibri Regular" panose="020F0502020204030204" pitchFamily="34" charset="0"/>
              </a:rPr>
              <a:t>Chess is the Drosophila of artificial intelligence. However, computer chess has developed much as genetics might have if the geneticists had concentrated their efforts starting in 1910 on breeding racing Drosophila. We would have some science, but mainly we would have very fast fruit flies.</a:t>
            </a:r>
            <a:r>
              <a:rPr lang="ja-JP" altLang="en-US" sz="2400">
                <a:solidFill>
                  <a:srgbClr val="A01E00"/>
                </a:solidFill>
                <a:latin typeface="Calibri Regular" panose="020F0502020204030204" pitchFamily="34" charset="0"/>
              </a:rPr>
              <a:t>”</a:t>
            </a:r>
            <a:r>
              <a:rPr lang="en-US" altLang="ja-JP" sz="2400" dirty="0">
                <a:solidFill>
                  <a:srgbClr val="A01E00"/>
                </a:solidFill>
                <a:latin typeface="Calibri Regular" panose="020F0502020204030204" pitchFamily="34" charset="0"/>
              </a:rPr>
              <a:t>				John McCarthy, Stanford</a:t>
            </a:r>
            <a:endParaRPr lang="en-US" sz="2400" dirty="0">
              <a:solidFill>
                <a:srgbClr val="A01E00"/>
              </a:solidFill>
              <a:latin typeface="Calibri Regular" panose="020F0502020204030204" pitchFamily="34" charset="0"/>
            </a:endParaRPr>
          </a:p>
        </p:txBody>
      </p:sp>
      <p:sp>
        <p:nvSpPr>
          <p:cNvPr id="2" name="Slide Number Placeholder 1" descr=" 2">
            <a:extLst>
              <a:ext uri="{FF2B5EF4-FFF2-40B4-BE49-F238E27FC236}">
                <a16:creationId xmlns:a16="http://schemas.microsoft.com/office/drawing/2014/main" id="{18F4C6A9-036A-452F-9792-7C2F559CEAC2}"/>
              </a:ext>
            </a:extLst>
          </p:cNvPr>
          <p:cNvSpPr>
            <a:spLocks noGrp="1"/>
          </p:cNvSpPr>
          <p:nvPr>
            <p:ph type="sldNum" sz="quarter" idx="12"/>
          </p:nvPr>
        </p:nvSpPr>
        <p:spPr/>
        <p:txBody>
          <a:bodyPr/>
          <a:lstStyle/>
          <a:p>
            <a:r>
              <a:rPr lang="en-US"/>
              <a:t>67</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4865" name="Rectangle 2" descr=" 164865"/>
          <p:cNvSpPr>
            <a:spLocks noGrp="1" noChangeArrowheads="1"/>
          </p:cNvSpPr>
          <p:nvPr>
            <p:ph type="title"/>
          </p:nvPr>
        </p:nvSpPr>
        <p:spPr>
          <a:xfrm>
            <a:off x="685800" y="304800"/>
            <a:ext cx="7772400" cy="1143000"/>
          </a:xfrm>
        </p:spPr>
        <p:txBody>
          <a:bodyPr/>
          <a:lstStyle/>
          <a:p>
            <a:r>
              <a:rPr lang="en-US" sz="4000" dirty="0">
                <a:solidFill>
                  <a:srgbClr val="000000"/>
                </a:solidFill>
                <a:ea typeface="ＭＳ Ｐゴシック" charset="0"/>
                <a:cs typeface="ＭＳ Ｐゴシック" charset="0"/>
              </a:rPr>
              <a:t>Perspective on Games: </a:t>
            </a:r>
            <a:r>
              <a:rPr lang="en-US" sz="4000" dirty="0">
                <a:solidFill>
                  <a:srgbClr val="A01E00"/>
                </a:solidFill>
                <a:ea typeface="ＭＳ Ｐゴシック" charset="0"/>
                <a:cs typeface="ＭＳ Ｐゴシック" charset="0"/>
              </a:rPr>
              <a:t>Con</a:t>
            </a:r>
            <a:r>
              <a:rPr lang="en-US" sz="4000" dirty="0">
                <a:solidFill>
                  <a:schemeClr val="accent2"/>
                </a:solidFill>
                <a:ea typeface="ＭＳ Ｐゴシック" charset="0"/>
                <a:cs typeface="ＭＳ Ｐゴシック" charset="0"/>
              </a:rPr>
              <a:t> </a:t>
            </a:r>
            <a:r>
              <a:rPr lang="en-US" sz="4000" dirty="0">
                <a:solidFill>
                  <a:srgbClr val="000000"/>
                </a:solidFill>
                <a:ea typeface="ＭＳ Ｐゴシック" charset="0"/>
                <a:cs typeface="ＭＳ Ｐゴシック" charset="0"/>
              </a:rPr>
              <a:t>and</a:t>
            </a:r>
            <a:r>
              <a:rPr lang="en-US" sz="4000" dirty="0">
                <a:solidFill>
                  <a:schemeClr val="accent2"/>
                </a:solidFill>
                <a:ea typeface="ＭＳ Ｐゴシック" charset="0"/>
                <a:cs typeface="ＭＳ Ｐゴシック" charset="0"/>
              </a:rPr>
              <a:t> </a:t>
            </a:r>
            <a:r>
              <a:rPr lang="en-US" sz="4000" dirty="0">
                <a:solidFill>
                  <a:srgbClr val="006000"/>
                </a:solidFill>
                <a:ea typeface="ＭＳ Ｐゴシック" charset="0"/>
                <a:cs typeface="ＭＳ Ｐゴシック" charset="0"/>
              </a:rPr>
              <a:t>Pro</a:t>
            </a:r>
          </a:p>
        </p:txBody>
      </p:sp>
      <p:sp>
        <p:nvSpPr>
          <p:cNvPr id="164866" name="Text Box 3" descr=" 164866"/>
          <p:cNvSpPr txBox="1">
            <a:spLocks noChangeArrowheads="1"/>
          </p:cNvSpPr>
          <p:nvPr/>
        </p:nvSpPr>
        <p:spPr bwMode="auto">
          <a:xfrm>
            <a:off x="152400" y="1857375"/>
            <a:ext cx="4267200" cy="41549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ja-JP" altLang="en-US" sz="2400">
                <a:solidFill>
                  <a:srgbClr val="A01E00"/>
                </a:solidFill>
                <a:latin typeface="Calibri Regular" panose="020F0502020204030204" pitchFamily="34" charset="0"/>
              </a:rPr>
              <a:t>“</a:t>
            </a:r>
            <a:r>
              <a:rPr lang="en-US" altLang="ja-JP" sz="2400" dirty="0">
                <a:solidFill>
                  <a:srgbClr val="A01E00"/>
                </a:solidFill>
                <a:latin typeface="Calibri Regular" panose="020F0502020204030204" pitchFamily="34" charset="0"/>
              </a:rPr>
              <a:t>Chess is the Drosophila of artificial intelligence. However, computer chess has developed much as genetics might have if the geneticists had concentrated their efforts starting in 1910 on breeding racing Drosophila. We would have some science, but mainly we would have very fast fruit flies.</a:t>
            </a:r>
            <a:r>
              <a:rPr lang="ja-JP" altLang="en-US" sz="2400">
                <a:solidFill>
                  <a:srgbClr val="A01E00"/>
                </a:solidFill>
                <a:latin typeface="Calibri Regular" panose="020F0502020204030204" pitchFamily="34" charset="0"/>
              </a:rPr>
              <a:t>”</a:t>
            </a:r>
            <a:r>
              <a:rPr lang="en-US" altLang="ja-JP" sz="2400" dirty="0">
                <a:solidFill>
                  <a:srgbClr val="A01E00"/>
                </a:solidFill>
                <a:latin typeface="Calibri Regular" panose="020F0502020204030204" pitchFamily="34" charset="0"/>
              </a:rPr>
              <a:t>				John McCarthy, Stanford</a:t>
            </a:r>
            <a:endParaRPr lang="en-US" sz="2400" dirty="0">
              <a:solidFill>
                <a:srgbClr val="A01E00"/>
              </a:solidFill>
              <a:latin typeface="Calibri Regular" panose="020F0502020204030204" pitchFamily="34" charset="0"/>
            </a:endParaRPr>
          </a:p>
        </p:txBody>
      </p:sp>
      <p:sp>
        <p:nvSpPr>
          <p:cNvPr id="3" name="Text Box 4" descr=" 110596">
            <a:extLst>
              <a:ext uri="{FF2B5EF4-FFF2-40B4-BE49-F238E27FC236}">
                <a16:creationId xmlns:a16="http://schemas.microsoft.com/office/drawing/2014/main" id="{F80E621C-676F-8669-3763-D8E99088ECF2}"/>
              </a:ext>
            </a:extLst>
          </p:cNvPr>
          <p:cNvSpPr txBox="1">
            <a:spLocks noChangeArrowheads="1"/>
          </p:cNvSpPr>
          <p:nvPr/>
        </p:nvSpPr>
        <p:spPr bwMode="auto">
          <a:xfrm>
            <a:off x="4572000" y="2720975"/>
            <a:ext cx="4343400" cy="230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algn="r"/>
            <a:r>
              <a:rPr lang="ja-JP" altLang="en-US" sz="2400">
                <a:solidFill>
                  <a:srgbClr val="006000"/>
                </a:solidFill>
                <a:latin typeface="Calibri Regular" panose="020F0502020204030204" pitchFamily="34" charset="0"/>
              </a:rPr>
              <a:t>“</a:t>
            </a:r>
            <a:r>
              <a:rPr lang="en-US" altLang="ja-JP" sz="2400" dirty="0">
                <a:solidFill>
                  <a:srgbClr val="006000"/>
                </a:solidFill>
                <a:latin typeface="Calibri Regular" panose="020F0502020204030204" pitchFamily="34" charset="0"/>
              </a:rPr>
              <a:t>Saying Deep Blue doesn’t really think about chess is like saying an airplane doesn't really fly because it doesn't flap its wings.</a:t>
            </a:r>
            <a:r>
              <a:rPr lang="ja-JP" altLang="en-US" sz="2400">
                <a:solidFill>
                  <a:srgbClr val="006000"/>
                </a:solidFill>
                <a:latin typeface="Calibri Regular" panose="020F0502020204030204" pitchFamily="34" charset="0"/>
              </a:rPr>
              <a:t>”</a:t>
            </a:r>
            <a:endParaRPr lang="en-US" altLang="ja-JP" sz="2400" dirty="0">
              <a:solidFill>
                <a:srgbClr val="006000"/>
              </a:solidFill>
              <a:latin typeface="Calibri Regular" panose="020F0502020204030204" pitchFamily="34" charset="0"/>
            </a:endParaRPr>
          </a:p>
          <a:p>
            <a:r>
              <a:rPr lang="en-US" sz="2400" dirty="0">
                <a:solidFill>
                  <a:srgbClr val="006000"/>
                </a:solidFill>
                <a:latin typeface="Calibri Regular" panose="020F0502020204030204" pitchFamily="34" charset="0"/>
              </a:rPr>
              <a:t>				Drew McDermott, Yale</a:t>
            </a:r>
          </a:p>
        </p:txBody>
      </p:sp>
      <p:sp>
        <p:nvSpPr>
          <p:cNvPr id="2" name="Slide Number Placeholder 1" descr=" 2">
            <a:extLst>
              <a:ext uri="{FF2B5EF4-FFF2-40B4-BE49-F238E27FC236}">
                <a16:creationId xmlns:a16="http://schemas.microsoft.com/office/drawing/2014/main" id="{18F4C6A9-036A-452F-9792-7C2F559CEAC2}"/>
              </a:ext>
            </a:extLst>
          </p:cNvPr>
          <p:cNvSpPr>
            <a:spLocks noGrp="1"/>
          </p:cNvSpPr>
          <p:nvPr>
            <p:ph type="sldNum" sz="quarter" idx="12"/>
          </p:nvPr>
        </p:nvSpPr>
        <p:spPr/>
        <p:txBody>
          <a:bodyPr/>
          <a:lstStyle/>
          <a:p>
            <a:r>
              <a:rPr lang="en-US"/>
              <a:t>67</a:t>
            </a:r>
          </a:p>
        </p:txBody>
      </p:sp>
    </p:spTree>
    <p:extLst>
      <p:ext uri="{BB962C8B-B14F-4D97-AF65-F5344CB8AC3E}">
        <p14:creationId xmlns:p14="http://schemas.microsoft.com/office/powerpoint/2010/main" val="39373541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144087"/>
            <a:ext cx="7772400" cy="1143000"/>
          </a:xfrm>
        </p:spPr>
        <p:txBody>
          <a:bodyPr/>
          <a:lstStyle/>
          <a:p>
            <a:pPr algn="ctr"/>
            <a:r>
              <a:rPr lang="en-US" b="1">
                <a:latin typeface="Calibri" panose="020F0502020204030204" pitchFamily="34" charset="0"/>
                <a:cs typeface="Calibri" panose="020F0502020204030204" pitchFamily="34" charset="0"/>
                <a:hlinkClick r:id="rId2"/>
              </a:rPr>
              <a:t>AlphaGO</a:t>
            </a:r>
            <a:endParaRPr lang="en-US" b="1">
              <a:latin typeface="Calibri" panose="020F0502020204030204" pitchFamily="34" charset="0"/>
              <a:cs typeface="Calibri" panose="020F0502020204030204" pitchFamily="34" charset="0"/>
            </a:endParaRPr>
          </a:p>
        </p:txBody>
      </p:sp>
      <p:sp>
        <p:nvSpPr>
          <p:cNvPr id="5" name="Content Placeholder 4"/>
          <p:cNvSpPr>
            <a:spLocks noGrp="1"/>
          </p:cNvSpPr>
          <p:nvPr>
            <p:ph idx="1"/>
          </p:nvPr>
        </p:nvSpPr>
        <p:spPr>
          <a:xfrm>
            <a:off x="611715" y="1280160"/>
            <a:ext cx="8088939" cy="5472536"/>
          </a:xfrm>
        </p:spPr>
        <p:txBody>
          <a:bodyPr>
            <a:normAutofit fontScale="92500"/>
          </a:bodyPr>
          <a:lstStyle/>
          <a:p>
            <a:r>
              <a:rPr lang="en-US" sz="3200"/>
              <a:t>Developed by Google’s </a:t>
            </a:r>
            <a:r>
              <a:rPr lang="en-US" sz="3200">
                <a:hlinkClick r:id="rId3"/>
              </a:rPr>
              <a:t>DeepMind</a:t>
            </a:r>
            <a:endParaRPr lang="en-US" sz="3200"/>
          </a:p>
          <a:p>
            <a:r>
              <a:rPr lang="en-US" sz="3200"/>
              <a:t>Beat top-ranked human grandmasters in 2016</a:t>
            </a:r>
          </a:p>
          <a:p>
            <a:r>
              <a:rPr lang="en-US" sz="3200"/>
              <a:t>Used </a:t>
            </a:r>
            <a:r>
              <a:rPr lang="en-US" sz="3200">
                <a:hlinkClick r:id="rId4"/>
              </a:rPr>
              <a:t>Monte Carlo tree search</a:t>
            </a:r>
            <a:r>
              <a:rPr lang="en-US" sz="3200"/>
              <a:t> over game tree</a:t>
            </a:r>
          </a:p>
          <a:p>
            <a:pPr marL="339725" lvl="1" indent="0">
              <a:buNone/>
            </a:pPr>
            <a:r>
              <a:rPr lang="en-US"/>
              <a:t>expands search tree via random sampling of search space</a:t>
            </a:r>
          </a:p>
          <a:p>
            <a:r>
              <a:rPr lang="en-US" sz="3200" i="1"/>
              <a:t>Science</a:t>
            </a:r>
            <a:r>
              <a:rPr lang="en-US" sz="3200"/>
              <a:t> Breakthrough of the year runner-up</a:t>
            </a:r>
          </a:p>
          <a:p>
            <a:pPr marL="228600" lvl="1" indent="0">
              <a:lnSpc>
                <a:spcPct val="120000"/>
              </a:lnSpc>
              <a:buNone/>
            </a:pPr>
            <a:r>
              <a:rPr lang="en-US" sz="2800">
                <a:hlinkClick r:id="rId5"/>
              </a:rPr>
              <a:t>Mastering the game of Go with deep neural networks and tree search</a:t>
            </a:r>
            <a:r>
              <a:rPr lang="en-US" sz="2800"/>
              <a:t>, Silver et al., </a:t>
            </a:r>
            <a:r>
              <a:rPr lang="en-US" sz="2800" i="1"/>
              <a:t>Nature</a:t>
            </a:r>
            <a:r>
              <a:rPr lang="en-US" sz="2800"/>
              <a:t>, 529:484–489, 2016</a:t>
            </a:r>
          </a:p>
          <a:p>
            <a:r>
              <a:rPr lang="en-US" sz="3200"/>
              <a:t>Match with grandmaster Lee Sedol in 2016 was subject of award-winning 2017 </a:t>
            </a:r>
            <a:r>
              <a:rPr lang="en-US" sz="3200">
                <a:hlinkClick r:id="rId6"/>
              </a:rPr>
              <a:t>AlphaGo</a:t>
            </a:r>
            <a:endParaRPr lang="en-US" sz="3200"/>
          </a:p>
          <a:p>
            <a:endParaRPr lang="en-US" sz="3200"/>
          </a:p>
        </p:txBody>
      </p:sp>
      <p:pic>
        <p:nvPicPr>
          <p:cNvPr id="2" name="Picture 1">
            <a:extLst>
              <a:ext uri="{FF2B5EF4-FFF2-40B4-BE49-F238E27FC236}">
                <a16:creationId xmlns:a16="http://schemas.microsoft.com/office/drawing/2014/main" id="{4A89AB1E-6724-3448-BD4B-5FD072B0FEF9}"/>
              </a:ext>
            </a:extLst>
          </p:cNvPr>
          <p:cNvPicPr>
            <a:picLocks noChangeAspect="1"/>
          </p:cNvPicPr>
          <p:nvPr/>
        </p:nvPicPr>
        <p:blipFill>
          <a:blip r:embed="rId7"/>
          <a:stretch>
            <a:fillRect/>
          </a:stretch>
        </p:blipFill>
        <p:spPr>
          <a:xfrm>
            <a:off x="7839546" y="105304"/>
            <a:ext cx="1174856" cy="1174856"/>
          </a:xfrm>
          <a:prstGeom prst="rect">
            <a:avLst/>
          </a:prstGeom>
        </p:spPr>
      </p:pic>
      <p:sp>
        <p:nvSpPr>
          <p:cNvPr id="3" name="Slide Number Placeholder 2">
            <a:extLst>
              <a:ext uri="{FF2B5EF4-FFF2-40B4-BE49-F238E27FC236}">
                <a16:creationId xmlns:a16="http://schemas.microsoft.com/office/drawing/2014/main" id="{5FBA1046-767F-4D15-BC56-9C8122EEA60D}"/>
              </a:ext>
            </a:extLst>
          </p:cNvPr>
          <p:cNvSpPr>
            <a:spLocks noGrp="1"/>
          </p:cNvSpPr>
          <p:nvPr>
            <p:ph type="sldNum" sz="quarter" idx="12"/>
          </p:nvPr>
        </p:nvSpPr>
        <p:spPr/>
        <p:txBody>
          <a:bodyPr/>
          <a:lstStyle/>
          <a:p>
            <a:r>
              <a:rPr lang="en-US"/>
              <a:t>68</a:t>
            </a:r>
          </a:p>
        </p:txBody>
      </p:sp>
    </p:spTree>
    <p:extLst>
      <p:ext uri="{BB962C8B-B14F-4D97-AF65-F5344CB8AC3E}">
        <p14:creationId xmlns:p14="http://schemas.microsoft.com/office/powerpoint/2010/main" val="32529368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36782"/>
            <a:ext cx="7886700" cy="1325563"/>
          </a:xfrm>
        </p:spPr>
        <p:txBody>
          <a:bodyPr/>
          <a:lstStyle/>
          <a:p>
            <a:pPr algn="ctr"/>
            <a:r>
              <a:rPr lang="en-US" b="1">
                <a:latin typeface="Calibri" panose="020F0502020204030204" pitchFamily="34" charset="0"/>
                <a:cs typeface="Calibri" panose="020F0502020204030204" pitchFamily="34" charset="0"/>
              </a:rPr>
              <a:t>Go - the game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9053" y="4419601"/>
            <a:ext cx="3439996" cy="17981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261" y="4419600"/>
            <a:ext cx="2155852" cy="1793277"/>
          </a:xfrm>
          <a:prstGeom prst="rect">
            <a:avLst/>
          </a:prstGeom>
        </p:spPr>
      </p:pic>
      <p:sp>
        <p:nvSpPr>
          <p:cNvPr id="7" name="TextBox 6"/>
          <p:cNvSpPr txBox="1"/>
          <p:nvPr/>
        </p:nvSpPr>
        <p:spPr>
          <a:xfrm>
            <a:off x="4872147" y="6096000"/>
            <a:ext cx="3276902" cy="584775"/>
          </a:xfrm>
          <a:prstGeom prst="rect">
            <a:avLst/>
          </a:prstGeom>
          <a:noFill/>
        </p:spPr>
        <p:txBody>
          <a:bodyPr wrap="square" rtlCol="0">
            <a:spAutoFit/>
          </a:bodyPr>
          <a:lstStyle/>
          <a:p>
            <a:pPr algn="ctr"/>
            <a:r>
              <a:rPr lang="en-US" sz="3200" b="1"/>
              <a:t>capture</a:t>
            </a:r>
          </a:p>
        </p:txBody>
      </p:sp>
      <p:sp>
        <p:nvSpPr>
          <p:cNvPr id="8" name="TextBox 7"/>
          <p:cNvSpPr txBox="1"/>
          <p:nvPr/>
        </p:nvSpPr>
        <p:spPr>
          <a:xfrm>
            <a:off x="1501261" y="6139435"/>
            <a:ext cx="2155852" cy="584775"/>
          </a:xfrm>
          <a:prstGeom prst="rect">
            <a:avLst/>
          </a:prstGeom>
          <a:noFill/>
        </p:spPr>
        <p:txBody>
          <a:bodyPr wrap="square" rtlCol="0">
            <a:spAutoFit/>
          </a:bodyPr>
          <a:lstStyle/>
          <a:p>
            <a:pPr algn="ctr"/>
            <a:r>
              <a:rPr lang="en-US" sz="3200" b="1"/>
              <a:t>liberties</a:t>
            </a:r>
          </a:p>
        </p:txBody>
      </p:sp>
      <p:sp>
        <p:nvSpPr>
          <p:cNvPr id="9" name="Content Placeholder 8"/>
          <p:cNvSpPr>
            <a:spLocks noGrp="1"/>
          </p:cNvSpPr>
          <p:nvPr>
            <p:ph idx="1"/>
          </p:nvPr>
        </p:nvSpPr>
        <p:spPr>
          <a:xfrm>
            <a:off x="532844" y="1219200"/>
            <a:ext cx="8352419" cy="4373626"/>
          </a:xfrm>
        </p:spPr>
        <p:txBody>
          <a:bodyPr>
            <a:noAutofit/>
          </a:bodyPr>
          <a:lstStyle/>
          <a:p>
            <a:r>
              <a:rPr lang="en-US" sz="2800" dirty="0"/>
              <a:t>Played on 19x19 board; black vs. white stones</a:t>
            </a:r>
          </a:p>
          <a:p>
            <a:r>
              <a:rPr lang="en-US" sz="2800" dirty="0"/>
              <a:t>Huge state space O(b</a:t>
            </a:r>
            <a:r>
              <a:rPr lang="en-US" sz="2800" baseline="30000" dirty="0"/>
              <a:t>d</a:t>
            </a:r>
            <a:r>
              <a:rPr lang="en-US" sz="2800" dirty="0"/>
              <a:t>): chess:~35</a:t>
            </a:r>
            <a:r>
              <a:rPr lang="en-US" sz="2800" baseline="30000" dirty="0"/>
              <a:t>80</a:t>
            </a:r>
            <a:r>
              <a:rPr lang="en-US" sz="2800" dirty="0"/>
              <a:t>, go: ~250</a:t>
            </a:r>
            <a:r>
              <a:rPr lang="en-US" sz="2800" baseline="30000" dirty="0"/>
              <a:t>150</a:t>
            </a:r>
          </a:p>
          <a:p>
            <a:pPr eaLnBrk="0" fontAlgn="base" hangingPunct="0">
              <a:lnSpc>
                <a:spcPct val="100000"/>
              </a:lnSpc>
              <a:spcBef>
                <a:spcPct val="0"/>
              </a:spcBef>
              <a:spcAft>
                <a:spcPct val="0"/>
              </a:spcAft>
            </a:pPr>
            <a:r>
              <a:rPr lang="en-US" altLang="en-US" sz="2800" dirty="0"/>
              <a:t>Rule: Stones on board must have an adjacent open point ("liberty") or be part of connected group with a liberty. Groups of stones losing their last liberty are removed from the board.</a:t>
            </a:r>
          </a:p>
        </p:txBody>
      </p:sp>
      <p:pic>
        <p:nvPicPr>
          <p:cNvPr id="10"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7704" y="98788"/>
            <a:ext cx="1208713" cy="1172452"/>
          </a:xfrm>
          <a:prstGeom prst="rect">
            <a:avLst/>
          </a:prstGeom>
        </p:spPr>
      </p:pic>
      <p:sp>
        <p:nvSpPr>
          <p:cNvPr id="3" name="Slide Number Placeholder 2">
            <a:extLst>
              <a:ext uri="{FF2B5EF4-FFF2-40B4-BE49-F238E27FC236}">
                <a16:creationId xmlns:a16="http://schemas.microsoft.com/office/drawing/2014/main" id="{3DFC3263-BC45-4450-94CA-D968D7505557}"/>
              </a:ext>
            </a:extLst>
          </p:cNvPr>
          <p:cNvSpPr>
            <a:spLocks noGrp="1"/>
          </p:cNvSpPr>
          <p:nvPr>
            <p:ph type="sldNum" sz="quarter" idx="12"/>
          </p:nvPr>
        </p:nvSpPr>
        <p:spPr/>
        <p:txBody>
          <a:bodyPr/>
          <a:lstStyle/>
          <a:p>
            <a:r>
              <a:rPr lang="en-US"/>
              <a:t>69</a:t>
            </a:r>
          </a:p>
        </p:txBody>
      </p:sp>
    </p:spTree>
    <p:extLst>
      <p:ext uri="{BB962C8B-B14F-4D97-AF65-F5344CB8AC3E}">
        <p14:creationId xmlns:p14="http://schemas.microsoft.com/office/powerpoint/2010/main" val="1950931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762000" y="76200"/>
            <a:ext cx="7772400" cy="1143000"/>
          </a:xfrm>
        </p:spPr>
        <p:txBody>
          <a:bodyPr/>
          <a:lstStyle/>
          <a:p>
            <a:r>
              <a:rPr lang="en-US" dirty="0">
                <a:latin typeface="Times New Roman" charset="0"/>
                <a:ea typeface="ＭＳ Ｐゴシック" charset="0"/>
                <a:cs typeface="ＭＳ Ｐゴシック" charset="0"/>
              </a:rPr>
              <a:t>Minimax Algorithm</a:t>
            </a:r>
          </a:p>
        </p:txBody>
      </p:sp>
      <p:sp>
        <p:nvSpPr>
          <p:cNvPr id="56322" name="Rectangle 3"/>
          <p:cNvSpPr>
            <a:spLocks noGrp="1" noChangeArrowheads="1"/>
          </p:cNvSpPr>
          <p:nvPr>
            <p:ph type="body" idx="1"/>
          </p:nvPr>
        </p:nvSpPr>
        <p:spPr>
          <a:xfrm>
            <a:off x="685800" y="1219200"/>
            <a:ext cx="8153400" cy="5181600"/>
          </a:xfrm>
        </p:spPr>
        <p:txBody>
          <a:bodyPr>
            <a:normAutofit fontScale="92500"/>
          </a:bodyPr>
          <a:lstStyle/>
          <a:p>
            <a:pPr marL="514350" indent="-514350">
              <a:buFont typeface="+mj-lt"/>
              <a:buAutoNum type="arabicPeriod"/>
            </a:pPr>
            <a:r>
              <a:rPr lang="en-US" sz="3000" dirty="0">
                <a:latin typeface="Times New Roman" charset="0"/>
                <a:ea typeface="ＭＳ Ｐゴシック" charset="0"/>
                <a:cs typeface="ＭＳ Ｐゴシック" charset="0"/>
              </a:rPr>
              <a:t>Create MAX node with current board configuration </a:t>
            </a:r>
          </a:p>
          <a:p>
            <a:pPr marL="514350" indent="-514350">
              <a:buFont typeface="+mj-lt"/>
              <a:buAutoNum type="arabicPeriod"/>
            </a:pPr>
            <a:r>
              <a:rPr lang="en-US" sz="3000" i="1" dirty="0">
                <a:latin typeface="Times New Roman" charset="0"/>
                <a:ea typeface="ＭＳ Ｐゴシック" charset="0"/>
                <a:cs typeface="ＭＳ Ｐゴシック" charset="0"/>
              </a:rPr>
              <a:t>Expand nodes to some </a:t>
            </a:r>
            <a:r>
              <a:rPr lang="en-US" sz="3000" b="1" i="1" dirty="0">
                <a:solidFill>
                  <a:schemeClr val="accent2"/>
                </a:solidFill>
                <a:latin typeface="Times New Roman" charset="0"/>
                <a:ea typeface="ＭＳ Ｐゴシック" charset="0"/>
                <a:cs typeface="ＭＳ Ｐゴシック" charset="0"/>
              </a:rPr>
              <a:t>depth</a:t>
            </a:r>
            <a:r>
              <a:rPr lang="en-US" sz="3000" i="1" dirty="0">
                <a:latin typeface="Times New Roman" charset="0"/>
                <a:ea typeface="ＭＳ Ｐゴシック" charset="0"/>
                <a:cs typeface="ＭＳ Ｐゴシック" charset="0"/>
              </a:rPr>
              <a:t> (a.k.a. </a:t>
            </a:r>
            <a:r>
              <a:rPr lang="en-US" sz="3000" b="1" i="1" dirty="0" err="1">
                <a:solidFill>
                  <a:schemeClr val="accent2"/>
                </a:solidFill>
                <a:latin typeface="Times New Roman" charset="0"/>
                <a:ea typeface="ＭＳ Ｐゴシック" charset="0"/>
                <a:cs typeface="ＭＳ Ｐゴシック" charset="0"/>
              </a:rPr>
              <a:t>plys</a:t>
            </a:r>
            <a:r>
              <a:rPr lang="en-US" sz="3000" i="1" dirty="0">
                <a:latin typeface="Times New Roman" charset="0"/>
                <a:ea typeface="ＭＳ Ｐゴシック" charset="0"/>
                <a:cs typeface="ＭＳ Ｐゴシック" charset="0"/>
              </a:rPr>
              <a:t>) of </a:t>
            </a:r>
            <a:r>
              <a:rPr lang="en-US" sz="3000" b="1" i="1" dirty="0">
                <a:solidFill>
                  <a:srgbClr val="FF0000"/>
                </a:solidFill>
                <a:latin typeface="Times New Roman" charset="0"/>
                <a:ea typeface="ＭＳ Ｐゴシック" charset="0"/>
                <a:cs typeface="ＭＳ Ｐゴシック" charset="0"/>
              </a:rPr>
              <a:t>lookahead </a:t>
            </a:r>
            <a:r>
              <a:rPr lang="en-US" sz="3000" i="1" dirty="0">
                <a:latin typeface="Times New Roman" charset="0"/>
                <a:ea typeface="ＭＳ Ｐゴシック" charset="0"/>
                <a:cs typeface="ＭＳ Ｐゴシック" charset="0"/>
              </a:rPr>
              <a:t>in game</a:t>
            </a:r>
          </a:p>
          <a:p>
            <a:pPr marL="514350" indent="-514350">
              <a:buFont typeface="+mj-lt"/>
              <a:buAutoNum type="arabicPeriod"/>
            </a:pPr>
            <a:r>
              <a:rPr lang="en-US" sz="3000" dirty="0">
                <a:latin typeface="Times New Roman" charset="0"/>
                <a:ea typeface="ＭＳ Ｐゴシック" charset="0"/>
                <a:cs typeface="ＭＳ Ｐゴシック" charset="0"/>
              </a:rPr>
              <a:t>Apply evaluation function at each </a:t>
            </a:r>
            <a:r>
              <a:rPr lang="en-US" sz="3000" b="1" dirty="0">
                <a:latin typeface="Times New Roman" charset="0"/>
                <a:ea typeface="ＭＳ Ｐゴシック" charset="0"/>
                <a:cs typeface="ＭＳ Ｐゴシック" charset="0"/>
              </a:rPr>
              <a:t>leaf </a:t>
            </a:r>
            <a:r>
              <a:rPr lang="en-US" sz="3000" dirty="0">
                <a:latin typeface="Times New Roman" charset="0"/>
                <a:ea typeface="ＭＳ Ｐゴシック" charset="0"/>
                <a:cs typeface="ＭＳ Ｐゴシック" charset="0"/>
              </a:rPr>
              <a:t>node </a:t>
            </a:r>
          </a:p>
          <a:p>
            <a:pPr marL="514350" indent="-514350">
              <a:buFont typeface="+mj-lt"/>
              <a:buAutoNum type="arabicPeriod"/>
            </a:pPr>
            <a:r>
              <a:rPr lang="en-US" altLang="ja-JP" sz="3000" b="1" i="1" dirty="0">
                <a:latin typeface="Times New Roman" charset="0"/>
                <a:ea typeface="ＭＳ Ｐゴシック" charset="0"/>
                <a:cs typeface="ＭＳ Ｐゴシック" charset="0"/>
              </a:rPr>
              <a:t>Back up </a:t>
            </a:r>
            <a:r>
              <a:rPr lang="en-US" altLang="ja-JP" sz="3000" dirty="0">
                <a:latin typeface="Times New Roman" charset="0"/>
                <a:ea typeface="ＭＳ Ｐゴシック" charset="0"/>
                <a:cs typeface="ＭＳ Ｐゴシック" charset="0"/>
              </a:rPr>
              <a:t>values for each non-leaf node until value is computed for the root node</a:t>
            </a:r>
          </a:p>
          <a:p>
            <a:pPr marL="747712" lvl="1" indent="-514350"/>
            <a:r>
              <a:rPr lang="en-US" sz="2600" dirty="0">
                <a:latin typeface="Times New Roman" charset="0"/>
                <a:ea typeface="ＭＳ Ｐゴシック" charset="0"/>
              </a:rPr>
              <a:t>At MIN nodes: value is </a:t>
            </a:r>
            <a:r>
              <a:rPr lang="en-US" sz="2600" b="1" dirty="0">
                <a:latin typeface="Times New Roman" charset="0"/>
                <a:ea typeface="ＭＳ Ｐゴシック" charset="0"/>
              </a:rPr>
              <a:t>minimum</a:t>
            </a:r>
            <a:r>
              <a:rPr lang="en-US" sz="2600" dirty="0">
                <a:latin typeface="Times New Roman" charset="0"/>
                <a:ea typeface="ＭＳ Ｐゴシック" charset="0"/>
              </a:rPr>
              <a:t> of children’s values</a:t>
            </a:r>
          </a:p>
          <a:p>
            <a:pPr marL="747712" lvl="1" indent="-514350"/>
            <a:r>
              <a:rPr lang="en-US" sz="2600" dirty="0">
                <a:latin typeface="Times New Roman" charset="0"/>
                <a:ea typeface="ＭＳ Ｐゴシック" charset="0"/>
              </a:rPr>
              <a:t>At MAX nodes: value is </a:t>
            </a:r>
            <a:r>
              <a:rPr lang="en-US" sz="2600" b="1" dirty="0">
                <a:latin typeface="Times New Roman" charset="0"/>
                <a:ea typeface="ＭＳ Ｐゴシック" charset="0"/>
              </a:rPr>
              <a:t>maximum</a:t>
            </a:r>
            <a:r>
              <a:rPr lang="en-US" sz="2600" dirty="0">
                <a:latin typeface="Times New Roman" charset="0"/>
                <a:ea typeface="ＭＳ Ｐゴシック" charset="0"/>
              </a:rPr>
              <a:t> of children’s values</a:t>
            </a:r>
          </a:p>
          <a:p>
            <a:pPr marL="514350" indent="-514350">
              <a:buFont typeface="+mj-lt"/>
              <a:buAutoNum type="arabicPeriod"/>
            </a:pPr>
            <a:r>
              <a:rPr lang="en-US" sz="3000" dirty="0">
                <a:latin typeface="Times New Roman" charset="0"/>
                <a:ea typeface="ＭＳ Ｐゴシック" charset="0"/>
                <a:cs typeface="ＭＳ Ｐゴシック" charset="0"/>
              </a:rPr>
              <a:t>Choose move to child node whose backed-up value determined value at root </a:t>
            </a:r>
          </a:p>
          <a:p>
            <a:endParaRPr lang="en-US" sz="3200" dirty="0">
              <a:latin typeface="Times New Roman" charset="0"/>
              <a:ea typeface="ＭＳ Ｐゴシック" charset="0"/>
              <a:cs typeface="ＭＳ Ｐゴシック" charset="0"/>
            </a:endParaRPr>
          </a:p>
        </p:txBody>
      </p:sp>
      <p:sp>
        <p:nvSpPr>
          <p:cNvPr id="2" name="Slide Number Placeholder 1">
            <a:extLst>
              <a:ext uri="{FF2B5EF4-FFF2-40B4-BE49-F238E27FC236}">
                <a16:creationId xmlns:a16="http://schemas.microsoft.com/office/drawing/2014/main" id="{07F13218-EE85-4E6E-A169-97FEB4614A43}"/>
              </a:ext>
            </a:extLst>
          </p:cNvPr>
          <p:cNvSpPr>
            <a:spLocks noGrp="1"/>
          </p:cNvSpPr>
          <p:nvPr>
            <p:ph type="sldNum" sz="quarter" idx="12"/>
          </p:nvPr>
        </p:nvSpPr>
        <p:spPr/>
        <p:txBody>
          <a:bodyPr/>
          <a:lstStyle/>
          <a:p>
            <a:r>
              <a:rPr lang="en-US"/>
              <a:t>25</a:t>
            </a:r>
          </a:p>
        </p:txBody>
      </p:sp>
    </p:spTree>
    <p:extLst>
      <p:ext uri="{BB962C8B-B14F-4D97-AF65-F5344CB8AC3E}">
        <p14:creationId xmlns:p14="http://schemas.microsoft.com/office/powerpoint/2010/main" val="5935277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334" y="122237"/>
            <a:ext cx="7886700" cy="1325563"/>
          </a:xfrm>
        </p:spPr>
        <p:txBody>
          <a:bodyPr/>
          <a:lstStyle/>
          <a:p>
            <a:pPr algn="ctr"/>
            <a:r>
              <a:rPr lang="en-US" b="1">
                <a:latin typeface="Calibri" panose="020F0502020204030204" pitchFamily="34" charset="0"/>
                <a:cs typeface="Calibri" panose="020F0502020204030204" pitchFamily="34" charset="0"/>
              </a:rPr>
              <a:t>AlphaGo implementation</a:t>
            </a:r>
          </a:p>
        </p:txBody>
      </p:sp>
      <p:sp>
        <p:nvSpPr>
          <p:cNvPr id="3" name="Content Placeholder 2"/>
          <p:cNvSpPr>
            <a:spLocks noGrp="1"/>
          </p:cNvSpPr>
          <p:nvPr>
            <p:ph idx="1"/>
          </p:nvPr>
        </p:nvSpPr>
        <p:spPr>
          <a:xfrm>
            <a:off x="355651" y="1377491"/>
            <a:ext cx="7694083" cy="4509030"/>
          </a:xfrm>
        </p:spPr>
        <p:txBody>
          <a:bodyPr>
            <a:normAutofit/>
          </a:bodyPr>
          <a:lstStyle/>
          <a:p>
            <a:r>
              <a:rPr lang="en-US" sz="3200"/>
              <a:t>Trained deep neural networks (13 layers) to learn </a:t>
            </a:r>
            <a:r>
              <a:rPr lang="en-US" sz="3200" b="1"/>
              <a:t>value function </a:t>
            </a:r>
            <a:r>
              <a:rPr lang="en-US" sz="3200"/>
              <a:t>and </a:t>
            </a:r>
            <a:r>
              <a:rPr lang="en-US" sz="3200" b="1"/>
              <a:t>policy function</a:t>
            </a:r>
          </a:p>
          <a:p>
            <a:r>
              <a:rPr lang="en-US" sz="3200"/>
              <a:t>Performs Monte Carlo game search</a:t>
            </a:r>
          </a:p>
          <a:p>
            <a:pPr marL="463550" lvl="1" indent="-177800"/>
            <a:r>
              <a:rPr lang="en-US" sz="2800"/>
              <a:t>explore state space like minimax</a:t>
            </a:r>
          </a:p>
          <a:p>
            <a:pPr marL="463550" lvl="1" indent="-177800"/>
            <a:r>
              <a:rPr lang="en-US" sz="2800"/>
              <a:t>random "rollouts"</a:t>
            </a:r>
          </a:p>
          <a:p>
            <a:pPr marL="463550" lvl="1" indent="-177800"/>
            <a:r>
              <a:rPr lang="en-US" sz="2800"/>
              <a:t>simulate probable plays by opponent according to policy function</a:t>
            </a:r>
          </a:p>
          <a:p>
            <a:pPr lvl="1"/>
            <a:endParaRPr lang="en-US" sz="2800"/>
          </a:p>
        </p:txBody>
      </p:sp>
      <p:pic>
        <p:nvPicPr>
          <p:cNvPr id="5" name="Picture 4"/>
          <p:cNvPicPr>
            <a:picLocks noChangeAspect="1"/>
          </p:cNvPicPr>
          <p:nvPr/>
        </p:nvPicPr>
        <p:blipFill>
          <a:blip r:embed="rId2"/>
          <a:stretch>
            <a:fillRect/>
          </a:stretch>
        </p:blipFill>
        <p:spPr>
          <a:xfrm>
            <a:off x="405196" y="5062308"/>
            <a:ext cx="5414203" cy="1816474"/>
          </a:xfrm>
          <a:prstGeom prst="rect">
            <a:avLst/>
          </a:prstGeom>
        </p:spPr>
      </p:pic>
      <p:sp>
        <p:nvSpPr>
          <p:cNvPr id="4" name="Slide Number Placeholder 3">
            <a:extLst>
              <a:ext uri="{FF2B5EF4-FFF2-40B4-BE49-F238E27FC236}">
                <a16:creationId xmlns:a16="http://schemas.microsoft.com/office/drawing/2014/main" id="{21166890-8C24-496F-BD6B-82A797D1D22C}"/>
              </a:ext>
            </a:extLst>
          </p:cNvPr>
          <p:cNvSpPr>
            <a:spLocks noGrp="1"/>
          </p:cNvSpPr>
          <p:nvPr>
            <p:ph type="sldNum" sz="quarter" idx="12"/>
          </p:nvPr>
        </p:nvSpPr>
        <p:spPr/>
        <p:txBody>
          <a:bodyPr/>
          <a:lstStyle/>
          <a:p>
            <a:r>
              <a:rPr lang="en-US"/>
              <a:t>70</a:t>
            </a:r>
          </a:p>
        </p:txBody>
      </p:sp>
    </p:spTree>
    <p:extLst>
      <p:ext uri="{BB962C8B-B14F-4D97-AF65-F5344CB8AC3E}">
        <p14:creationId xmlns:p14="http://schemas.microsoft.com/office/powerpoint/2010/main" val="34982951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334" y="122237"/>
            <a:ext cx="7886700" cy="1325563"/>
          </a:xfrm>
        </p:spPr>
        <p:txBody>
          <a:bodyPr/>
          <a:lstStyle/>
          <a:p>
            <a:pPr algn="ctr"/>
            <a:r>
              <a:rPr lang="en-US" b="1">
                <a:latin typeface="Calibri" panose="020F0502020204030204" pitchFamily="34" charset="0"/>
                <a:cs typeface="Calibri" panose="020F0502020204030204" pitchFamily="34" charset="0"/>
              </a:rPr>
              <a:t>AlphaGo implementation</a:t>
            </a:r>
          </a:p>
        </p:txBody>
      </p:sp>
      <p:sp>
        <p:nvSpPr>
          <p:cNvPr id="3" name="Content Placeholder 2"/>
          <p:cNvSpPr>
            <a:spLocks noGrp="1"/>
          </p:cNvSpPr>
          <p:nvPr>
            <p:ph idx="1"/>
          </p:nvPr>
        </p:nvSpPr>
        <p:spPr>
          <a:xfrm>
            <a:off x="628650" y="1767784"/>
            <a:ext cx="7886700" cy="3919338"/>
          </a:xfrm>
        </p:spPr>
        <p:txBody>
          <a:bodyPr>
            <a:normAutofit fontScale="92500" lnSpcReduction="10000"/>
          </a:bodyPr>
          <a:lstStyle/>
          <a:p>
            <a:pPr marL="231775" indent="-222250"/>
            <a:r>
              <a:rPr lang="en-US" sz="3200" dirty="0"/>
              <a:t>Hardware: 1920 CPUs, 28O GPUs</a:t>
            </a:r>
          </a:p>
          <a:p>
            <a:pPr marL="231775" indent="-222250"/>
            <a:r>
              <a:rPr lang="en-US" sz="3200" dirty="0"/>
              <a:t>Neural networks trained in two phases over 4-6 weeks</a:t>
            </a:r>
          </a:p>
          <a:p>
            <a:pPr marL="231775" indent="-222250"/>
            <a:r>
              <a:rPr lang="en-US" sz="3200" b="1" dirty="0"/>
              <a:t>Phase 1: </a:t>
            </a:r>
            <a:r>
              <a:rPr lang="en-US" sz="3200" dirty="0"/>
              <a:t>supervised learning from database of 30 million moves in games </a:t>
            </a:r>
            <a:r>
              <a:rPr lang="en-US" dirty="0"/>
              <a:t>between two</a:t>
            </a:r>
            <a:r>
              <a:rPr lang="en-US" sz="3200" dirty="0"/>
              <a:t> good human players</a:t>
            </a:r>
          </a:p>
          <a:p>
            <a:pPr marL="231775" indent="-222250"/>
            <a:r>
              <a:rPr lang="en-US" sz="3200" b="1" dirty="0"/>
              <a:t>Phase 2: </a:t>
            </a:r>
            <a:r>
              <a:rPr lang="en-US" sz="3200" dirty="0"/>
              <a:t>play against versions of self using </a:t>
            </a:r>
            <a:r>
              <a:rPr lang="en-US" sz="3200" dirty="0">
                <a:hlinkClick r:id="rId2"/>
              </a:rPr>
              <a:t>reinforcement learning</a:t>
            </a:r>
            <a:r>
              <a:rPr lang="en-US" sz="3200" dirty="0"/>
              <a:t> to improve performance</a:t>
            </a:r>
          </a:p>
        </p:txBody>
      </p:sp>
      <p:sp>
        <p:nvSpPr>
          <p:cNvPr id="4" name="Slide Number Placeholder 3">
            <a:extLst>
              <a:ext uri="{FF2B5EF4-FFF2-40B4-BE49-F238E27FC236}">
                <a16:creationId xmlns:a16="http://schemas.microsoft.com/office/drawing/2014/main" id="{F9C84243-B390-48D1-B2EC-F057BD7A4E53}"/>
              </a:ext>
            </a:extLst>
          </p:cNvPr>
          <p:cNvSpPr>
            <a:spLocks noGrp="1"/>
          </p:cNvSpPr>
          <p:nvPr>
            <p:ph type="sldNum" sz="quarter" idx="12"/>
          </p:nvPr>
        </p:nvSpPr>
        <p:spPr/>
        <p:txBody>
          <a:bodyPr/>
          <a:lstStyle/>
          <a:p>
            <a:r>
              <a:rPr lang="en-US"/>
              <a:t>71</a:t>
            </a:r>
          </a:p>
        </p:txBody>
      </p:sp>
    </p:spTree>
    <p:extLst>
      <p:ext uri="{BB962C8B-B14F-4D97-AF65-F5344CB8AC3E}">
        <p14:creationId xmlns:p14="http://schemas.microsoft.com/office/powerpoint/2010/main" val="240706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descr=" 14338"/>
          <p:cNvSpPr>
            <a:spLocks noGrp="1" noChangeArrowheads="1"/>
          </p:cNvSpPr>
          <p:nvPr>
            <p:ph type="title"/>
          </p:nvPr>
        </p:nvSpPr>
        <p:spPr/>
        <p:txBody>
          <a:bodyPr/>
          <a:lstStyle/>
          <a:p>
            <a:pPr eaLnBrk="1" hangingPunct="1"/>
            <a:r>
              <a:rPr lang="en-US">
                <a:sym typeface="Symbol" pitchFamily="18" charset="2"/>
              </a:rPr>
              <a:t>Minimax Example</a:t>
            </a:r>
          </a:p>
        </p:txBody>
      </p:sp>
      <p:sp>
        <p:nvSpPr>
          <p:cNvPr id="14339" name="AutoShape 4" descr=" 14339"/>
          <p:cNvSpPr>
            <a:spLocks noChangeArrowheads="1"/>
          </p:cNvSpPr>
          <p:nvPr/>
        </p:nvSpPr>
        <p:spPr bwMode="auto">
          <a:xfrm>
            <a:off x="4270375" y="2514600"/>
            <a:ext cx="381000" cy="2286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350"/>
          </a:p>
        </p:txBody>
      </p:sp>
      <p:grpSp>
        <p:nvGrpSpPr>
          <p:cNvPr id="11" name="Group 60" descr=" 2">
            <a:extLst>
              <a:ext uri="{FF2B5EF4-FFF2-40B4-BE49-F238E27FC236}">
                <a16:creationId xmlns:a16="http://schemas.microsoft.com/office/drawing/2014/main" id="{2E60BFB4-515D-2DC3-ABE8-6858F9065995}"/>
              </a:ext>
            </a:extLst>
          </p:cNvPr>
          <p:cNvGrpSpPr>
            <a:grpSpLocks/>
          </p:cNvGrpSpPr>
          <p:nvPr/>
        </p:nvGrpSpPr>
        <p:grpSpPr bwMode="auto">
          <a:xfrm>
            <a:off x="1981200" y="3681412"/>
            <a:ext cx="381000" cy="890588"/>
            <a:chOff x="1981200" y="3765550"/>
            <a:chExt cx="381000" cy="1187450"/>
          </a:xfrm>
        </p:grpSpPr>
        <p:cxnSp>
          <p:nvCxnSpPr>
            <p:cNvPr id="12" name="AutoShape 13">
              <a:extLst>
                <a:ext uri="{FF2B5EF4-FFF2-40B4-BE49-F238E27FC236}">
                  <a16:creationId xmlns:a16="http://schemas.microsoft.com/office/drawing/2014/main" id="{CF8CEB98-C85B-11F5-3074-418D96E14890}"/>
                </a:ext>
              </a:extLst>
            </p:cNvPr>
            <p:cNvCxnSpPr>
              <a:cxnSpLocks noChangeShapeType="1"/>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3" name="Rectangle 7">
              <a:extLst>
                <a:ext uri="{FF2B5EF4-FFF2-40B4-BE49-F238E27FC236}">
                  <a16:creationId xmlns:a16="http://schemas.microsoft.com/office/drawing/2014/main" id="{24842960-8D7B-94F8-FF4F-7E556D6EBA7A}"/>
                </a:ext>
              </a:extLst>
            </p:cNvPr>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350"/>
                <a:t>12</a:t>
              </a:r>
            </a:p>
          </p:txBody>
        </p:sp>
      </p:grpSp>
      <p:grpSp>
        <p:nvGrpSpPr>
          <p:cNvPr id="14" name="Group 61" descr=" 3">
            <a:extLst>
              <a:ext uri="{FF2B5EF4-FFF2-40B4-BE49-F238E27FC236}">
                <a16:creationId xmlns:a16="http://schemas.microsoft.com/office/drawing/2014/main" id="{22015183-AD02-F574-11DA-17F5E6846FD8}"/>
              </a:ext>
            </a:extLst>
          </p:cNvPr>
          <p:cNvGrpSpPr>
            <a:grpSpLocks/>
          </p:cNvGrpSpPr>
          <p:nvPr/>
        </p:nvGrpSpPr>
        <p:grpSpPr bwMode="auto">
          <a:xfrm>
            <a:off x="2173288" y="3681412"/>
            <a:ext cx="950912" cy="890588"/>
            <a:chOff x="2173288" y="3765550"/>
            <a:chExt cx="950912" cy="1187450"/>
          </a:xfrm>
        </p:grpSpPr>
        <p:cxnSp>
          <p:nvCxnSpPr>
            <p:cNvPr id="15" name="AutoShape 17">
              <a:extLst>
                <a:ext uri="{FF2B5EF4-FFF2-40B4-BE49-F238E27FC236}">
                  <a16:creationId xmlns:a16="http://schemas.microsoft.com/office/drawing/2014/main" id="{F7276CD6-4718-47A9-0D53-E2A447E4472F}"/>
                </a:ext>
              </a:extLst>
            </p:cNvPr>
            <p:cNvCxnSpPr>
              <a:cxnSpLocks noChangeShapeType="1"/>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6" name="Rectangle 7">
              <a:extLst>
                <a:ext uri="{FF2B5EF4-FFF2-40B4-BE49-F238E27FC236}">
                  <a16:creationId xmlns:a16="http://schemas.microsoft.com/office/drawing/2014/main" id="{63BFFED8-302A-E8DE-4A11-9CA3DA606A80}"/>
                </a:ext>
              </a:extLst>
            </p:cNvPr>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350"/>
                <a:t>8</a:t>
              </a:r>
            </a:p>
          </p:txBody>
        </p:sp>
      </p:grpSp>
      <p:grpSp>
        <p:nvGrpSpPr>
          <p:cNvPr id="39" name="Group 64" descr=" 4">
            <a:extLst>
              <a:ext uri="{FF2B5EF4-FFF2-40B4-BE49-F238E27FC236}">
                <a16:creationId xmlns:a16="http://schemas.microsoft.com/office/drawing/2014/main" id="{20B919E6-87F6-493C-4284-34C81E63EE4F}"/>
              </a:ext>
            </a:extLst>
          </p:cNvPr>
          <p:cNvGrpSpPr>
            <a:grpSpLocks/>
          </p:cNvGrpSpPr>
          <p:nvPr/>
        </p:nvGrpSpPr>
        <p:grpSpPr bwMode="auto">
          <a:xfrm>
            <a:off x="6553200" y="3681412"/>
            <a:ext cx="381000" cy="890588"/>
            <a:chOff x="6553200" y="3765550"/>
            <a:chExt cx="381000" cy="1187450"/>
          </a:xfrm>
        </p:grpSpPr>
        <p:cxnSp>
          <p:nvCxnSpPr>
            <p:cNvPr id="40" name="AutoShape 33">
              <a:extLst>
                <a:ext uri="{FF2B5EF4-FFF2-40B4-BE49-F238E27FC236}">
                  <a16:creationId xmlns:a16="http://schemas.microsoft.com/office/drawing/2014/main" id="{328141AC-3EFE-687C-3ADC-3A154FA5AF7D}"/>
                </a:ext>
              </a:extLst>
            </p:cNvPr>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41" name="Rectangle 7">
              <a:extLst>
                <a:ext uri="{FF2B5EF4-FFF2-40B4-BE49-F238E27FC236}">
                  <a16:creationId xmlns:a16="http://schemas.microsoft.com/office/drawing/2014/main" id="{00B581B4-A972-51D6-328A-6368A2393DB3}"/>
                </a:ext>
              </a:extLst>
            </p:cNvPr>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350"/>
                <a:t>5</a:t>
              </a:r>
            </a:p>
          </p:txBody>
        </p:sp>
      </p:grpSp>
      <p:grpSp>
        <p:nvGrpSpPr>
          <p:cNvPr id="42" name="Group 65" descr=" 5">
            <a:extLst>
              <a:ext uri="{FF2B5EF4-FFF2-40B4-BE49-F238E27FC236}">
                <a16:creationId xmlns:a16="http://schemas.microsoft.com/office/drawing/2014/main" id="{E166ADA8-D6AB-76F2-563C-23F5D94EA82F}"/>
              </a:ext>
            </a:extLst>
          </p:cNvPr>
          <p:cNvGrpSpPr>
            <a:grpSpLocks/>
          </p:cNvGrpSpPr>
          <p:nvPr/>
        </p:nvGrpSpPr>
        <p:grpSpPr bwMode="auto">
          <a:xfrm>
            <a:off x="6745288" y="3681412"/>
            <a:ext cx="950912" cy="890588"/>
            <a:chOff x="6745288" y="3765550"/>
            <a:chExt cx="950912" cy="1187450"/>
          </a:xfrm>
        </p:grpSpPr>
        <p:cxnSp>
          <p:nvCxnSpPr>
            <p:cNvPr id="43" name="AutoShape 37">
              <a:extLst>
                <a:ext uri="{FF2B5EF4-FFF2-40B4-BE49-F238E27FC236}">
                  <a16:creationId xmlns:a16="http://schemas.microsoft.com/office/drawing/2014/main" id="{CDA516C9-0CEB-3D85-ED83-E2A4A8056512}"/>
                </a:ext>
              </a:extLst>
            </p:cNvPr>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44" name="Rectangle 7">
              <a:extLst>
                <a:ext uri="{FF2B5EF4-FFF2-40B4-BE49-F238E27FC236}">
                  <a16:creationId xmlns:a16="http://schemas.microsoft.com/office/drawing/2014/main" id="{1563B19D-AB10-BE10-BC0E-2694A160E06D}"/>
                </a:ext>
              </a:extLst>
            </p:cNvPr>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350"/>
                <a:t>2</a:t>
              </a:r>
            </a:p>
          </p:txBody>
        </p:sp>
      </p:grpSp>
      <p:grpSp>
        <p:nvGrpSpPr>
          <p:cNvPr id="2" name="Group 51" descr=" 6">
            <a:extLst>
              <a:ext uri="{FF2B5EF4-FFF2-40B4-BE49-F238E27FC236}">
                <a16:creationId xmlns:a16="http://schemas.microsoft.com/office/drawing/2014/main" id="{EBF23838-581E-6414-B005-31DA24AA6E6C}"/>
              </a:ext>
            </a:extLst>
          </p:cNvPr>
          <p:cNvGrpSpPr>
            <a:grpSpLocks/>
          </p:cNvGrpSpPr>
          <p:nvPr/>
        </p:nvGrpSpPr>
        <p:grpSpPr bwMode="auto">
          <a:xfrm>
            <a:off x="1984375" y="2743200"/>
            <a:ext cx="2476500" cy="938213"/>
            <a:chOff x="1984375" y="2514600"/>
            <a:chExt cx="2476501" cy="1250950"/>
          </a:xfrm>
        </p:grpSpPr>
        <p:sp>
          <p:nvSpPr>
            <p:cNvPr id="3" name="AutoShape 6">
              <a:extLst>
                <a:ext uri="{FF2B5EF4-FFF2-40B4-BE49-F238E27FC236}">
                  <a16:creationId xmlns:a16="http://schemas.microsoft.com/office/drawing/2014/main" id="{C4A05DE4-DAE1-FFE2-269B-04E47C93E228}"/>
                </a:ext>
              </a:extLst>
            </p:cNvPr>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350"/>
            </a:p>
          </p:txBody>
        </p:sp>
        <p:cxnSp>
          <p:nvCxnSpPr>
            <p:cNvPr id="4" name="AutoShape 7">
              <a:extLst>
                <a:ext uri="{FF2B5EF4-FFF2-40B4-BE49-F238E27FC236}">
                  <a16:creationId xmlns:a16="http://schemas.microsoft.com/office/drawing/2014/main" id="{FD5C9E33-4657-AD01-C719-C68484AA2E94}"/>
                </a:ext>
              </a:extLst>
            </p:cNvPr>
            <p:cNvCxnSpPr>
              <a:cxnSpLocks noChangeShapeType="1"/>
              <a:endCxn id="3"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7" name="AutoShape 9" descr=" 28720">
            <a:extLst>
              <a:ext uri="{FF2B5EF4-FFF2-40B4-BE49-F238E27FC236}">
                <a16:creationId xmlns:a16="http://schemas.microsoft.com/office/drawing/2014/main" id="{920BEE5C-0C90-3073-FFD7-440EE9F56F0D}"/>
              </a:ext>
            </a:extLst>
          </p:cNvPr>
          <p:cNvCxnSpPr>
            <a:cxnSpLocks noChangeShapeType="1"/>
          </p:cNvCxnSpPr>
          <p:nvPr/>
        </p:nvCxnSpPr>
        <p:spPr bwMode="auto">
          <a:xfrm flipH="1">
            <a:off x="1412876" y="3681415"/>
            <a:ext cx="760413" cy="616744"/>
          </a:xfrm>
          <a:prstGeom prst="straightConnector1">
            <a:avLst/>
          </a:prstGeom>
          <a:noFill/>
          <a:ln w="12700">
            <a:solidFill>
              <a:schemeClr val="tx1"/>
            </a:solidFill>
            <a:round/>
            <a:headEnd/>
            <a:tailEnd type="triangle" w="med" len="med"/>
          </a:ln>
        </p:spPr>
      </p:cxnSp>
      <p:sp>
        <p:nvSpPr>
          <p:cNvPr id="10" name="Rectangle 7" descr=" 51">
            <a:extLst>
              <a:ext uri="{FF2B5EF4-FFF2-40B4-BE49-F238E27FC236}">
                <a16:creationId xmlns:a16="http://schemas.microsoft.com/office/drawing/2014/main" id="{61DAD416-891D-2B82-1C54-5FE718EF6509}"/>
              </a:ext>
            </a:extLst>
          </p:cNvPr>
          <p:cNvSpPr>
            <a:spLocks noChangeArrowheads="1"/>
          </p:cNvSpPr>
          <p:nvPr/>
        </p:nvSpPr>
        <p:spPr bwMode="auto">
          <a:xfrm>
            <a:off x="1219200" y="4343400"/>
            <a:ext cx="381000" cy="228600"/>
          </a:xfrm>
          <a:prstGeom prst="rect">
            <a:avLst/>
          </a:prstGeom>
          <a:solidFill>
            <a:srgbClr val="CCCCCC"/>
          </a:solidFill>
          <a:ln w="9525">
            <a:solidFill>
              <a:schemeClr val="tx1"/>
            </a:solidFill>
            <a:miter lim="800000"/>
            <a:headEnd/>
            <a:tailEnd/>
          </a:ln>
        </p:spPr>
        <p:txBody>
          <a:bodyPr wrap="none" anchor="ctr"/>
          <a:lstStyle/>
          <a:p>
            <a:pPr algn="ctr"/>
            <a:r>
              <a:rPr lang="en-US" sz="1350"/>
              <a:t>3</a:t>
            </a:r>
          </a:p>
        </p:txBody>
      </p:sp>
      <p:cxnSp>
        <p:nvCxnSpPr>
          <p:cNvPr id="5" name="AutoShape 21" descr=" 67">
            <a:extLst>
              <a:ext uri="{FF2B5EF4-FFF2-40B4-BE49-F238E27FC236}">
                <a16:creationId xmlns:a16="http://schemas.microsoft.com/office/drawing/2014/main" id="{EF133675-80DB-ABB1-1D45-B4C10EEA5C63}"/>
              </a:ext>
            </a:extLst>
          </p:cNvPr>
          <p:cNvCxnSpPr>
            <a:cxnSpLocks noChangeShapeType="1"/>
          </p:cNvCxnSpPr>
          <p:nvPr/>
        </p:nvCxnSpPr>
        <p:spPr bwMode="auto">
          <a:xfrm rot="5400000">
            <a:off x="4342607" y="2856707"/>
            <a:ext cx="228600" cy="1587"/>
          </a:xfrm>
          <a:prstGeom prst="straightConnector1">
            <a:avLst/>
          </a:prstGeom>
          <a:noFill/>
          <a:ln w="12700">
            <a:solidFill>
              <a:schemeClr val="tx1"/>
            </a:solidFill>
            <a:round/>
            <a:headEnd/>
            <a:tailEnd/>
          </a:ln>
        </p:spPr>
      </p:cxnSp>
      <p:cxnSp>
        <p:nvCxnSpPr>
          <p:cNvPr id="6" name="AutoShape 21" descr=" 70">
            <a:extLst>
              <a:ext uri="{FF2B5EF4-FFF2-40B4-BE49-F238E27FC236}">
                <a16:creationId xmlns:a16="http://schemas.microsoft.com/office/drawing/2014/main" id="{7C9E1A0D-F0D8-8669-E907-2A581DD8537E}"/>
              </a:ext>
            </a:extLst>
          </p:cNvPr>
          <p:cNvCxnSpPr>
            <a:cxnSpLocks noChangeShapeType="1"/>
          </p:cNvCxnSpPr>
          <p:nvPr/>
        </p:nvCxnSpPr>
        <p:spPr bwMode="auto">
          <a:xfrm rot="16200000" flipH="1">
            <a:off x="4659313" y="2544765"/>
            <a:ext cx="171450" cy="568325"/>
          </a:xfrm>
          <a:prstGeom prst="straightConnector1">
            <a:avLst/>
          </a:prstGeom>
          <a:noFill/>
          <a:ln w="12700">
            <a:solidFill>
              <a:schemeClr val="tx1"/>
            </a:solidFill>
            <a:round/>
            <a:headEnd/>
            <a:tailEnd/>
          </a:ln>
        </p:spPr>
      </p:cxnSp>
      <p:cxnSp>
        <p:nvCxnSpPr>
          <p:cNvPr id="8" name="AutoShape 21" descr=" 74">
            <a:extLst>
              <a:ext uri="{FF2B5EF4-FFF2-40B4-BE49-F238E27FC236}">
                <a16:creationId xmlns:a16="http://schemas.microsoft.com/office/drawing/2014/main" id="{DBFE9F92-204F-F344-5A3B-81A3D246461E}"/>
              </a:ext>
            </a:extLst>
          </p:cNvPr>
          <p:cNvCxnSpPr>
            <a:cxnSpLocks noChangeShapeType="1"/>
          </p:cNvCxnSpPr>
          <p:nvPr/>
        </p:nvCxnSpPr>
        <p:spPr bwMode="auto">
          <a:xfrm rot="5400000">
            <a:off x="2058194" y="3792538"/>
            <a:ext cx="228600" cy="1588"/>
          </a:xfrm>
          <a:prstGeom prst="straightConnector1">
            <a:avLst/>
          </a:prstGeom>
          <a:noFill/>
          <a:ln w="12700">
            <a:solidFill>
              <a:schemeClr val="tx1"/>
            </a:solidFill>
            <a:round/>
            <a:headEnd/>
            <a:tailEnd/>
          </a:ln>
        </p:spPr>
      </p:cxnSp>
      <p:cxnSp>
        <p:nvCxnSpPr>
          <p:cNvPr id="9" name="AutoShape 21" descr=" 75">
            <a:extLst>
              <a:ext uri="{FF2B5EF4-FFF2-40B4-BE49-F238E27FC236}">
                <a16:creationId xmlns:a16="http://schemas.microsoft.com/office/drawing/2014/main" id="{053DA8E6-76E5-E2B7-5C7B-EDA850C1202B}"/>
              </a:ext>
            </a:extLst>
          </p:cNvPr>
          <p:cNvCxnSpPr>
            <a:cxnSpLocks noChangeShapeType="1"/>
          </p:cNvCxnSpPr>
          <p:nvPr/>
        </p:nvCxnSpPr>
        <p:spPr bwMode="auto">
          <a:xfrm rot="16200000" flipH="1">
            <a:off x="2194719" y="3661569"/>
            <a:ext cx="147638" cy="187325"/>
          </a:xfrm>
          <a:prstGeom prst="straightConnector1">
            <a:avLst/>
          </a:prstGeom>
          <a:noFill/>
          <a:ln w="12700">
            <a:solidFill>
              <a:schemeClr val="tx1"/>
            </a:solidFill>
            <a:round/>
            <a:headEnd/>
            <a:tailEnd/>
          </a:ln>
        </p:spPr>
      </p:cxnSp>
      <p:grpSp>
        <p:nvGrpSpPr>
          <p:cNvPr id="17" name="Group 59" descr=" 7">
            <a:extLst>
              <a:ext uri="{FF2B5EF4-FFF2-40B4-BE49-F238E27FC236}">
                <a16:creationId xmlns:a16="http://schemas.microsoft.com/office/drawing/2014/main" id="{B386BF84-55FD-2387-9DC5-F9DFCA5BC8B0}"/>
              </a:ext>
            </a:extLst>
          </p:cNvPr>
          <p:cNvGrpSpPr>
            <a:grpSpLocks/>
          </p:cNvGrpSpPr>
          <p:nvPr/>
        </p:nvGrpSpPr>
        <p:grpSpPr bwMode="auto">
          <a:xfrm>
            <a:off x="4270375" y="2743203"/>
            <a:ext cx="381000" cy="926306"/>
            <a:chOff x="4270375" y="2514600"/>
            <a:chExt cx="381000" cy="1235075"/>
          </a:xfrm>
        </p:grpSpPr>
        <p:sp>
          <p:nvSpPr>
            <p:cNvPr id="18" name="AutoShape 20">
              <a:extLst>
                <a:ext uri="{FF2B5EF4-FFF2-40B4-BE49-F238E27FC236}">
                  <a16:creationId xmlns:a16="http://schemas.microsoft.com/office/drawing/2014/main" id="{67E46143-AF1B-B175-5E36-CA213C300205}"/>
                </a:ext>
              </a:extLst>
            </p:cNvPr>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350"/>
            </a:p>
          </p:txBody>
        </p:sp>
        <p:cxnSp>
          <p:nvCxnSpPr>
            <p:cNvPr id="19" name="AutoShape 21">
              <a:extLst>
                <a:ext uri="{FF2B5EF4-FFF2-40B4-BE49-F238E27FC236}">
                  <a16:creationId xmlns:a16="http://schemas.microsoft.com/office/drawing/2014/main" id="{BF6935DC-0F8C-9603-F6CF-A50E32643B8A}"/>
                </a:ext>
              </a:extLst>
            </p:cNvPr>
            <p:cNvCxnSpPr>
              <a:cxnSpLocks noChangeShapeType="1"/>
              <a:endCxn id="18"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20" name="Group 58" descr=" 8">
            <a:extLst>
              <a:ext uri="{FF2B5EF4-FFF2-40B4-BE49-F238E27FC236}">
                <a16:creationId xmlns:a16="http://schemas.microsoft.com/office/drawing/2014/main" id="{DE4276A8-507E-6574-19C2-D9BB8DCDFE6D}"/>
              </a:ext>
            </a:extLst>
          </p:cNvPr>
          <p:cNvGrpSpPr>
            <a:grpSpLocks/>
          </p:cNvGrpSpPr>
          <p:nvPr/>
        </p:nvGrpSpPr>
        <p:grpSpPr bwMode="auto">
          <a:xfrm>
            <a:off x="3505200" y="3679032"/>
            <a:ext cx="1143000" cy="892969"/>
            <a:chOff x="3505200" y="3762375"/>
            <a:chExt cx="1142999" cy="1190625"/>
          </a:xfrm>
        </p:grpSpPr>
        <p:cxnSp>
          <p:nvCxnSpPr>
            <p:cNvPr id="21" name="AutoShape 23">
              <a:extLst>
                <a:ext uri="{FF2B5EF4-FFF2-40B4-BE49-F238E27FC236}">
                  <a16:creationId xmlns:a16="http://schemas.microsoft.com/office/drawing/2014/main" id="{0C83B67F-645F-E317-2A8F-F8E9523A2FE3}"/>
                </a:ext>
              </a:extLst>
            </p:cNvPr>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2" name="Rectangle 7">
              <a:extLst>
                <a:ext uri="{FF2B5EF4-FFF2-40B4-BE49-F238E27FC236}">
                  <a16:creationId xmlns:a16="http://schemas.microsoft.com/office/drawing/2014/main" id="{E6E461EE-84B6-06AD-888C-9DBF5BDFB24E}"/>
                </a:ext>
              </a:extLst>
            </p:cNvPr>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350"/>
                <a:t>2</a:t>
              </a:r>
            </a:p>
          </p:txBody>
        </p:sp>
        <p:cxnSp>
          <p:nvCxnSpPr>
            <p:cNvPr id="23" name="AutoShape 21">
              <a:extLst>
                <a:ext uri="{FF2B5EF4-FFF2-40B4-BE49-F238E27FC236}">
                  <a16:creationId xmlns:a16="http://schemas.microsoft.com/office/drawing/2014/main" id="{0E4BA7AD-3FC1-59ED-0A39-F360C967635E}"/>
                </a:ext>
              </a:extLst>
            </p:cNvPr>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4" name="AutoShape 21">
              <a:extLst>
                <a:ext uri="{FF2B5EF4-FFF2-40B4-BE49-F238E27FC236}">
                  <a16:creationId xmlns:a16="http://schemas.microsoft.com/office/drawing/2014/main" id="{FEE26C1B-5DE6-C2FA-1479-BB2D6754AB02}"/>
                </a:ext>
              </a:extLst>
            </p:cNvPr>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31" name="Group 61" descr=" 9">
            <a:extLst>
              <a:ext uri="{FF2B5EF4-FFF2-40B4-BE49-F238E27FC236}">
                <a16:creationId xmlns:a16="http://schemas.microsoft.com/office/drawing/2014/main" id="{641E128A-7EDA-A04E-D648-C45A5F9DD055}"/>
              </a:ext>
            </a:extLst>
          </p:cNvPr>
          <p:cNvGrpSpPr>
            <a:grpSpLocks/>
          </p:cNvGrpSpPr>
          <p:nvPr/>
        </p:nvGrpSpPr>
        <p:grpSpPr bwMode="auto">
          <a:xfrm>
            <a:off x="4460875" y="2743200"/>
            <a:ext cx="2476499" cy="938213"/>
            <a:chOff x="4460876" y="2514600"/>
            <a:chExt cx="2476499" cy="1250950"/>
          </a:xfrm>
        </p:grpSpPr>
        <p:sp>
          <p:nvSpPr>
            <p:cNvPr id="32" name="AutoShape 26">
              <a:extLst>
                <a:ext uri="{FF2B5EF4-FFF2-40B4-BE49-F238E27FC236}">
                  <a16:creationId xmlns:a16="http://schemas.microsoft.com/office/drawing/2014/main" id="{964E5B20-AD75-7916-4F25-4449282620AF}"/>
                </a:ext>
              </a:extLst>
            </p:cNvPr>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350"/>
            </a:p>
          </p:txBody>
        </p:sp>
        <p:cxnSp>
          <p:nvCxnSpPr>
            <p:cNvPr id="33" name="AutoShape 27">
              <a:extLst>
                <a:ext uri="{FF2B5EF4-FFF2-40B4-BE49-F238E27FC236}">
                  <a16:creationId xmlns:a16="http://schemas.microsoft.com/office/drawing/2014/main" id="{CE5D85AD-C9CA-3090-C66A-0690610BBA2B}"/>
                </a:ext>
              </a:extLst>
            </p:cNvPr>
            <p:cNvCxnSpPr>
              <a:cxnSpLocks noChangeShapeType="1"/>
              <a:endCxn id="32"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34" name="Group 60" descr=" 10">
            <a:extLst>
              <a:ext uri="{FF2B5EF4-FFF2-40B4-BE49-F238E27FC236}">
                <a16:creationId xmlns:a16="http://schemas.microsoft.com/office/drawing/2014/main" id="{5B635559-3534-2D3C-3751-A14F2719E17E}"/>
              </a:ext>
            </a:extLst>
          </p:cNvPr>
          <p:cNvGrpSpPr>
            <a:grpSpLocks/>
          </p:cNvGrpSpPr>
          <p:nvPr/>
        </p:nvGrpSpPr>
        <p:grpSpPr bwMode="auto">
          <a:xfrm>
            <a:off x="5791200" y="3679032"/>
            <a:ext cx="1143000" cy="892969"/>
            <a:chOff x="5791200" y="3762375"/>
            <a:chExt cx="1142999" cy="1190625"/>
          </a:xfrm>
        </p:grpSpPr>
        <p:cxnSp>
          <p:nvCxnSpPr>
            <p:cNvPr id="35" name="AutoShape 29">
              <a:extLst>
                <a:ext uri="{FF2B5EF4-FFF2-40B4-BE49-F238E27FC236}">
                  <a16:creationId xmlns:a16="http://schemas.microsoft.com/office/drawing/2014/main" id="{81DD39BC-B37A-9B4F-C0F6-5B3C1BDAF87B}"/>
                </a:ext>
              </a:extLst>
            </p:cNvPr>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36" name="Rectangle 7">
              <a:extLst>
                <a:ext uri="{FF2B5EF4-FFF2-40B4-BE49-F238E27FC236}">
                  <a16:creationId xmlns:a16="http://schemas.microsoft.com/office/drawing/2014/main" id="{CD7E1A82-7D1A-BB37-F001-1964DE330402}"/>
                </a:ext>
              </a:extLst>
            </p:cNvPr>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350"/>
                <a:t>14</a:t>
              </a:r>
            </a:p>
          </p:txBody>
        </p:sp>
        <p:cxnSp>
          <p:nvCxnSpPr>
            <p:cNvPr id="37" name="AutoShape 21">
              <a:extLst>
                <a:ext uri="{FF2B5EF4-FFF2-40B4-BE49-F238E27FC236}">
                  <a16:creationId xmlns:a16="http://schemas.microsoft.com/office/drawing/2014/main" id="{26660EBE-3207-7306-EFE7-6EB3C48D02CF}"/>
                </a:ext>
              </a:extLst>
            </p:cNvPr>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38" name="AutoShape 21">
              <a:extLst>
                <a:ext uri="{FF2B5EF4-FFF2-40B4-BE49-F238E27FC236}">
                  <a16:creationId xmlns:a16="http://schemas.microsoft.com/office/drawing/2014/main" id="{59AF911F-890A-072D-3C77-D0BF690A8E91}"/>
                </a:ext>
              </a:extLst>
            </p:cNvPr>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25" name="Group 64" descr=" 11">
            <a:extLst>
              <a:ext uri="{FF2B5EF4-FFF2-40B4-BE49-F238E27FC236}">
                <a16:creationId xmlns:a16="http://schemas.microsoft.com/office/drawing/2014/main" id="{6397B083-5987-0EBB-0DD2-8C284804CCA2}"/>
              </a:ext>
            </a:extLst>
          </p:cNvPr>
          <p:cNvGrpSpPr>
            <a:grpSpLocks/>
          </p:cNvGrpSpPr>
          <p:nvPr/>
        </p:nvGrpSpPr>
        <p:grpSpPr bwMode="auto">
          <a:xfrm>
            <a:off x="4267200" y="3681412"/>
            <a:ext cx="381000" cy="890588"/>
            <a:chOff x="6553200" y="3765550"/>
            <a:chExt cx="381000" cy="1187450"/>
          </a:xfrm>
        </p:grpSpPr>
        <p:cxnSp>
          <p:nvCxnSpPr>
            <p:cNvPr id="26" name="AutoShape 33">
              <a:extLst>
                <a:ext uri="{FF2B5EF4-FFF2-40B4-BE49-F238E27FC236}">
                  <a16:creationId xmlns:a16="http://schemas.microsoft.com/office/drawing/2014/main" id="{1079B0F3-97C6-728E-13A0-B476A9E2634D}"/>
                </a:ext>
              </a:extLst>
            </p:cNvPr>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7" name="Rectangle 7">
              <a:extLst>
                <a:ext uri="{FF2B5EF4-FFF2-40B4-BE49-F238E27FC236}">
                  <a16:creationId xmlns:a16="http://schemas.microsoft.com/office/drawing/2014/main" id="{DFE996E8-9CFD-74F2-C8C0-0535B8392DDD}"/>
                </a:ext>
              </a:extLst>
            </p:cNvPr>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350"/>
                <a:t>4</a:t>
              </a:r>
            </a:p>
          </p:txBody>
        </p:sp>
      </p:grpSp>
      <p:grpSp>
        <p:nvGrpSpPr>
          <p:cNvPr id="28" name="Group 65" descr=" 12">
            <a:extLst>
              <a:ext uri="{FF2B5EF4-FFF2-40B4-BE49-F238E27FC236}">
                <a16:creationId xmlns:a16="http://schemas.microsoft.com/office/drawing/2014/main" id="{F192E262-1771-677B-8F78-3559AD7D709E}"/>
              </a:ext>
            </a:extLst>
          </p:cNvPr>
          <p:cNvGrpSpPr>
            <a:grpSpLocks/>
          </p:cNvGrpSpPr>
          <p:nvPr/>
        </p:nvGrpSpPr>
        <p:grpSpPr bwMode="auto">
          <a:xfrm>
            <a:off x="4459288" y="3681412"/>
            <a:ext cx="950912" cy="890588"/>
            <a:chOff x="6745288" y="3765550"/>
            <a:chExt cx="950912" cy="1187450"/>
          </a:xfrm>
        </p:grpSpPr>
        <p:cxnSp>
          <p:nvCxnSpPr>
            <p:cNvPr id="29" name="AutoShape 37">
              <a:extLst>
                <a:ext uri="{FF2B5EF4-FFF2-40B4-BE49-F238E27FC236}">
                  <a16:creationId xmlns:a16="http://schemas.microsoft.com/office/drawing/2014/main" id="{DB16E6EF-95BB-ABB4-46F3-D0B0E6877181}"/>
                </a:ext>
              </a:extLst>
            </p:cNvPr>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30" name="Rectangle 7">
              <a:extLst>
                <a:ext uri="{FF2B5EF4-FFF2-40B4-BE49-F238E27FC236}">
                  <a16:creationId xmlns:a16="http://schemas.microsoft.com/office/drawing/2014/main" id="{921E8DA3-0CCA-1819-2AF9-497EE9752983}"/>
                </a:ext>
              </a:extLst>
            </p:cNvPr>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350"/>
                <a:t>6</a:t>
              </a:r>
            </a:p>
          </p:txBody>
        </p:sp>
      </p:grpSp>
    </p:spTree>
    <p:extLst>
      <p:ext uri="{BB962C8B-B14F-4D97-AF65-F5344CB8AC3E}">
        <p14:creationId xmlns:p14="http://schemas.microsoft.com/office/powerpoint/2010/main" val="3066527442"/>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descr=" 71681"/>
          <p:cNvSpPr>
            <a:spLocks noGrp="1" noChangeArrowheads="1"/>
          </p:cNvSpPr>
          <p:nvPr>
            <p:ph type="title"/>
          </p:nvPr>
        </p:nvSpPr>
        <p:spPr>
          <a:xfrm>
            <a:off x="685800" y="0"/>
            <a:ext cx="7772400" cy="1143000"/>
          </a:xfrm>
        </p:spPr>
        <p:txBody>
          <a:bodyPr/>
          <a:lstStyle/>
          <a:p>
            <a:r>
              <a:rPr lang="en-US">
                <a:solidFill>
                  <a:schemeClr val="tx1"/>
                </a:solidFill>
                <a:latin typeface="Times New Roman" charset="0"/>
                <a:ea typeface="ＭＳ Ｐゴシック" charset="0"/>
                <a:cs typeface="ＭＳ Ｐゴシック" charset="0"/>
              </a:rPr>
              <a:t>Alpha-Beta Tic-Tac-Toe Example</a:t>
            </a:r>
          </a:p>
        </p:txBody>
      </p:sp>
      <p:grpSp>
        <p:nvGrpSpPr>
          <p:cNvPr id="71682" name="Group 3" descr=" 71682"/>
          <p:cNvGrpSpPr>
            <a:grpSpLocks/>
          </p:cNvGrpSpPr>
          <p:nvPr/>
        </p:nvGrpSpPr>
        <p:grpSpPr bwMode="auto">
          <a:xfrm>
            <a:off x="4724400" y="1524000"/>
            <a:ext cx="1098550" cy="914400"/>
            <a:chOff x="2976" y="960"/>
            <a:chExt cx="692" cy="576"/>
          </a:xfrm>
        </p:grpSpPr>
        <p:grpSp>
          <p:nvGrpSpPr>
            <p:cNvPr id="71695" name="Group 4"/>
            <p:cNvGrpSpPr>
              <a:grpSpLocks/>
            </p:cNvGrpSpPr>
            <p:nvPr/>
          </p:nvGrpSpPr>
          <p:grpSpPr bwMode="auto">
            <a:xfrm>
              <a:off x="2976" y="960"/>
              <a:ext cx="576" cy="576"/>
              <a:chOff x="2112" y="1152"/>
              <a:chExt cx="576" cy="576"/>
            </a:xfrm>
          </p:grpSpPr>
          <p:sp>
            <p:nvSpPr>
              <p:cNvPr id="71697" name="Rectangle 5"/>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p:spPr>
            <p:txBody>
              <a:bodyPr wrap="none" anchor="ctr"/>
              <a:lstStyle/>
              <a:p>
                <a:endParaRPr lang="en-US"/>
              </a:p>
            </p:txBody>
          </p:sp>
          <p:sp>
            <p:nvSpPr>
              <p:cNvPr id="71698" name="Line 6"/>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1699" name="Line 7"/>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1700" name="Line 8"/>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1701" name="Line 9"/>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sp>
          <p:nvSpPr>
            <p:cNvPr id="71696" name="Text Box 10"/>
            <p:cNvSpPr txBox="1">
              <a:spLocks noChangeArrowheads="1"/>
            </p:cNvSpPr>
            <p:nvPr/>
          </p:nvSpPr>
          <p:spPr bwMode="auto">
            <a:xfrm>
              <a:off x="3552" y="1062"/>
              <a:ext cx="116"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endParaRPr lang="en-US" sz="3600">
                <a:solidFill>
                  <a:srgbClr val="009900"/>
                </a:solidFill>
                <a:cs typeface="Times New Roman" charset="0"/>
                <a:sym typeface="Symbol" charset="0"/>
              </a:endParaRPr>
            </a:p>
          </p:txBody>
        </p:sp>
      </p:grpSp>
      <p:sp>
        <p:nvSpPr>
          <p:cNvPr id="2" name="Slide Number Placeholder 1" descr=" 2">
            <a:extLst>
              <a:ext uri="{FF2B5EF4-FFF2-40B4-BE49-F238E27FC236}">
                <a16:creationId xmlns:a16="http://schemas.microsoft.com/office/drawing/2014/main" id="{D81D35A9-3974-46BC-9BF7-B701C13519BE}"/>
              </a:ext>
            </a:extLst>
          </p:cNvPr>
          <p:cNvSpPr>
            <a:spLocks noGrp="1"/>
          </p:cNvSpPr>
          <p:nvPr>
            <p:ph type="sldNum" sz="quarter" idx="12"/>
          </p:nvPr>
        </p:nvSpPr>
        <p:spPr/>
        <p:txBody>
          <a:bodyPr/>
          <a:lstStyle/>
          <a:p>
            <a:r>
              <a:rPr lang="en-US"/>
              <a:t>43</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descr=" 71681"/>
          <p:cNvSpPr>
            <a:spLocks noGrp="1" noChangeArrowheads="1"/>
          </p:cNvSpPr>
          <p:nvPr>
            <p:ph type="title"/>
          </p:nvPr>
        </p:nvSpPr>
        <p:spPr>
          <a:xfrm>
            <a:off x="685800" y="0"/>
            <a:ext cx="7772400" cy="1143000"/>
          </a:xfrm>
        </p:spPr>
        <p:txBody>
          <a:bodyPr/>
          <a:lstStyle/>
          <a:p>
            <a:r>
              <a:rPr lang="en-US">
                <a:solidFill>
                  <a:schemeClr val="tx1"/>
                </a:solidFill>
                <a:latin typeface="Times New Roman" charset="0"/>
                <a:ea typeface="ＭＳ Ｐゴシック" charset="0"/>
                <a:cs typeface="ＭＳ Ｐゴシック" charset="0"/>
              </a:rPr>
              <a:t>Alpha-Beta Tic-Tac-Toe Example</a:t>
            </a:r>
          </a:p>
        </p:txBody>
      </p:sp>
      <p:grpSp>
        <p:nvGrpSpPr>
          <p:cNvPr id="71682" name="Group 3" descr=" 71682"/>
          <p:cNvGrpSpPr>
            <a:grpSpLocks/>
          </p:cNvGrpSpPr>
          <p:nvPr/>
        </p:nvGrpSpPr>
        <p:grpSpPr bwMode="auto">
          <a:xfrm>
            <a:off x="4724400" y="1524000"/>
            <a:ext cx="1098550" cy="914400"/>
            <a:chOff x="2976" y="960"/>
            <a:chExt cx="692" cy="576"/>
          </a:xfrm>
        </p:grpSpPr>
        <p:grpSp>
          <p:nvGrpSpPr>
            <p:cNvPr id="71695" name="Group 4"/>
            <p:cNvGrpSpPr>
              <a:grpSpLocks/>
            </p:cNvGrpSpPr>
            <p:nvPr/>
          </p:nvGrpSpPr>
          <p:grpSpPr bwMode="auto">
            <a:xfrm>
              <a:off x="2976" y="960"/>
              <a:ext cx="576" cy="576"/>
              <a:chOff x="2112" y="1152"/>
              <a:chExt cx="576" cy="576"/>
            </a:xfrm>
          </p:grpSpPr>
          <p:sp>
            <p:nvSpPr>
              <p:cNvPr id="71697" name="Rectangle 5"/>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p:spPr>
            <p:txBody>
              <a:bodyPr wrap="none" anchor="ctr"/>
              <a:lstStyle/>
              <a:p>
                <a:endParaRPr lang="en-US"/>
              </a:p>
            </p:txBody>
          </p:sp>
          <p:sp>
            <p:nvSpPr>
              <p:cNvPr id="71698" name="Line 6"/>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1699" name="Line 7"/>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1700" name="Line 8"/>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1701" name="Line 9"/>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sp>
          <p:nvSpPr>
            <p:cNvPr id="71696" name="Text Box 10"/>
            <p:cNvSpPr txBox="1">
              <a:spLocks noChangeArrowheads="1"/>
            </p:cNvSpPr>
            <p:nvPr/>
          </p:nvSpPr>
          <p:spPr bwMode="auto">
            <a:xfrm>
              <a:off x="3552" y="1062"/>
              <a:ext cx="116" cy="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endParaRPr lang="en-US" sz="3600">
                <a:solidFill>
                  <a:srgbClr val="009900"/>
                </a:solidFill>
                <a:cs typeface="Times New Roman" charset="0"/>
                <a:sym typeface="Symbol" charset="0"/>
              </a:endParaRPr>
            </a:p>
          </p:txBody>
        </p:sp>
      </p:grpSp>
      <p:grpSp>
        <p:nvGrpSpPr>
          <p:cNvPr id="3" name="Group 11" descr=" 4">
            <a:extLst>
              <a:ext uri="{FF2B5EF4-FFF2-40B4-BE49-F238E27FC236}">
                <a16:creationId xmlns:a16="http://schemas.microsoft.com/office/drawing/2014/main" id="{B8D270A8-948D-25AE-A108-C538C8341751}"/>
              </a:ext>
            </a:extLst>
          </p:cNvPr>
          <p:cNvGrpSpPr>
            <a:grpSpLocks/>
          </p:cNvGrpSpPr>
          <p:nvPr/>
        </p:nvGrpSpPr>
        <p:grpSpPr bwMode="auto">
          <a:xfrm>
            <a:off x="2438400" y="2438400"/>
            <a:ext cx="2743200" cy="1524000"/>
            <a:chOff x="1536" y="1536"/>
            <a:chExt cx="1728" cy="960"/>
          </a:xfrm>
        </p:grpSpPr>
        <p:sp>
          <p:nvSpPr>
            <p:cNvPr id="4" name="Line 12">
              <a:extLst>
                <a:ext uri="{FF2B5EF4-FFF2-40B4-BE49-F238E27FC236}">
                  <a16:creationId xmlns:a16="http://schemas.microsoft.com/office/drawing/2014/main" id="{2DF0B42D-1BAD-8DB2-4956-A5483E8069FF}"/>
                </a:ext>
              </a:extLst>
            </p:cNvPr>
            <p:cNvSpPr>
              <a:spLocks noChangeShapeType="1"/>
            </p:cNvSpPr>
            <p:nvPr/>
          </p:nvSpPr>
          <p:spPr bwMode="auto">
            <a:xfrm flipH="1">
              <a:off x="1824" y="1536"/>
              <a:ext cx="1440" cy="38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grpSp>
          <p:nvGrpSpPr>
            <p:cNvPr id="5" name="Group 13">
              <a:extLst>
                <a:ext uri="{FF2B5EF4-FFF2-40B4-BE49-F238E27FC236}">
                  <a16:creationId xmlns:a16="http://schemas.microsoft.com/office/drawing/2014/main" id="{69D454D8-A437-1AC9-D059-E573E696A946}"/>
                </a:ext>
              </a:extLst>
            </p:cNvPr>
            <p:cNvGrpSpPr>
              <a:grpSpLocks/>
            </p:cNvGrpSpPr>
            <p:nvPr/>
          </p:nvGrpSpPr>
          <p:grpSpPr bwMode="auto">
            <a:xfrm>
              <a:off x="1536" y="1920"/>
              <a:ext cx="576" cy="576"/>
              <a:chOff x="1536" y="1920"/>
              <a:chExt cx="576" cy="576"/>
            </a:xfrm>
          </p:grpSpPr>
          <p:grpSp>
            <p:nvGrpSpPr>
              <p:cNvPr id="6" name="Group 14">
                <a:extLst>
                  <a:ext uri="{FF2B5EF4-FFF2-40B4-BE49-F238E27FC236}">
                    <a16:creationId xmlns:a16="http://schemas.microsoft.com/office/drawing/2014/main" id="{0E8C7F36-4712-23E1-DD46-33324EFFE8F6}"/>
                  </a:ext>
                </a:extLst>
              </p:cNvPr>
              <p:cNvGrpSpPr>
                <a:grpSpLocks/>
              </p:cNvGrpSpPr>
              <p:nvPr/>
            </p:nvGrpSpPr>
            <p:grpSpPr bwMode="auto">
              <a:xfrm>
                <a:off x="1536" y="1920"/>
                <a:ext cx="576" cy="576"/>
                <a:chOff x="2112" y="1152"/>
                <a:chExt cx="576" cy="576"/>
              </a:xfrm>
            </p:grpSpPr>
            <p:sp>
              <p:nvSpPr>
                <p:cNvPr id="10" name="Rectangle 15">
                  <a:extLst>
                    <a:ext uri="{FF2B5EF4-FFF2-40B4-BE49-F238E27FC236}">
                      <a16:creationId xmlns:a16="http://schemas.microsoft.com/office/drawing/2014/main" id="{2BB97D39-7087-FE1B-C433-8360B999EE3D}"/>
                    </a:ext>
                  </a:extLst>
                </p:cNvPr>
                <p:cNvSpPr>
                  <a:spLocks noChangeArrowheads="1"/>
                </p:cNvSpPr>
                <p:nvPr/>
              </p:nvSpPr>
              <p:spPr bwMode="auto">
                <a:xfrm>
                  <a:off x="2112" y="1152"/>
                  <a:ext cx="576" cy="576"/>
                </a:xfrm>
                <a:prstGeom prst="rect">
                  <a:avLst/>
                </a:prstGeom>
                <a:solidFill>
                  <a:srgbClr val="F0E09A"/>
                </a:solidFill>
                <a:ln w="9525">
                  <a:solidFill>
                    <a:schemeClr val="tx1"/>
                  </a:solidFill>
                  <a:miter lim="800000"/>
                  <a:headEnd/>
                  <a:tailEnd/>
                </a:ln>
              </p:spPr>
              <p:txBody>
                <a:bodyPr wrap="none" anchor="ctr"/>
                <a:lstStyle/>
                <a:p>
                  <a:endParaRPr lang="en-US"/>
                </a:p>
              </p:txBody>
            </p:sp>
            <p:sp>
              <p:nvSpPr>
                <p:cNvPr id="11" name="Line 16">
                  <a:extLst>
                    <a:ext uri="{FF2B5EF4-FFF2-40B4-BE49-F238E27FC236}">
                      <a16:creationId xmlns:a16="http://schemas.microsoft.com/office/drawing/2014/main" id="{3D3916C7-FEC1-9487-3FA7-FF9154160594}"/>
                    </a:ext>
                  </a:extLst>
                </p:cNvPr>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2" name="Line 17">
                  <a:extLst>
                    <a:ext uri="{FF2B5EF4-FFF2-40B4-BE49-F238E27FC236}">
                      <a16:creationId xmlns:a16="http://schemas.microsoft.com/office/drawing/2014/main" id="{F475DFE7-E685-972A-E266-96F723DEAD36}"/>
                    </a:ext>
                  </a:extLst>
                </p:cNvPr>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3" name="Line 18">
                  <a:extLst>
                    <a:ext uri="{FF2B5EF4-FFF2-40B4-BE49-F238E27FC236}">
                      <a16:creationId xmlns:a16="http://schemas.microsoft.com/office/drawing/2014/main" id="{0B0CA905-E116-3D98-553F-F8CE862FFFD1}"/>
                    </a:ext>
                  </a:extLst>
                </p:cNvPr>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4" name="Line 19">
                  <a:extLst>
                    <a:ext uri="{FF2B5EF4-FFF2-40B4-BE49-F238E27FC236}">
                      <a16:creationId xmlns:a16="http://schemas.microsoft.com/office/drawing/2014/main" id="{763A9756-4078-B682-79C8-C7E042954AAE}"/>
                    </a:ext>
                  </a:extLst>
                </p:cNvPr>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7" name="Group 20">
                <a:extLst>
                  <a:ext uri="{FF2B5EF4-FFF2-40B4-BE49-F238E27FC236}">
                    <a16:creationId xmlns:a16="http://schemas.microsoft.com/office/drawing/2014/main" id="{A4572929-3592-B8BF-2D04-470F5E72FFB0}"/>
                  </a:ext>
                </a:extLst>
              </p:cNvPr>
              <p:cNvGrpSpPr>
                <a:grpSpLocks/>
              </p:cNvGrpSpPr>
              <p:nvPr/>
            </p:nvGrpSpPr>
            <p:grpSpPr bwMode="auto">
              <a:xfrm>
                <a:off x="1728" y="2112"/>
                <a:ext cx="192" cy="192"/>
                <a:chOff x="576" y="2112"/>
                <a:chExt cx="192" cy="192"/>
              </a:xfrm>
            </p:grpSpPr>
            <p:sp>
              <p:nvSpPr>
                <p:cNvPr id="8" name="Line 21">
                  <a:extLst>
                    <a:ext uri="{FF2B5EF4-FFF2-40B4-BE49-F238E27FC236}">
                      <a16:creationId xmlns:a16="http://schemas.microsoft.com/office/drawing/2014/main" id="{D940D0C7-83D3-28A0-E1F1-A66D685E0930}"/>
                    </a:ext>
                  </a:extLst>
                </p:cNvPr>
                <p:cNvSpPr>
                  <a:spLocks noChangeShapeType="1"/>
                </p:cNvSpPr>
                <p:nvPr/>
              </p:nvSpPr>
              <p:spPr bwMode="auto">
                <a:xfrm>
                  <a:off x="576" y="2112"/>
                  <a:ext cx="192" cy="192"/>
                </a:xfrm>
                <a:prstGeom prst="line">
                  <a:avLst/>
                </a:prstGeom>
                <a:noFill/>
                <a:ln w="28575">
                  <a:solidFill>
                    <a:srgbClr val="99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9" name="Line 22">
                  <a:extLst>
                    <a:ext uri="{FF2B5EF4-FFF2-40B4-BE49-F238E27FC236}">
                      <a16:creationId xmlns:a16="http://schemas.microsoft.com/office/drawing/2014/main" id="{455306A0-DB5E-18F7-94BE-A21A8325C221}"/>
                    </a:ext>
                  </a:extLst>
                </p:cNvPr>
                <p:cNvSpPr>
                  <a:spLocks noChangeShapeType="1"/>
                </p:cNvSpPr>
                <p:nvPr/>
              </p:nvSpPr>
              <p:spPr bwMode="auto">
                <a:xfrm flipV="1">
                  <a:off x="576" y="2112"/>
                  <a:ext cx="192" cy="192"/>
                </a:xfrm>
                <a:prstGeom prst="line">
                  <a:avLst/>
                </a:prstGeom>
                <a:noFill/>
                <a:ln w="28575">
                  <a:solidFill>
                    <a:srgbClr val="99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grpSp>
      <p:sp>
        <p:nvSpPr>
          <p:cNvPr id="2" name="Slide Number Placeholder 1" descr=" 2">
            <a:extLst>
              <a:ext uri="{FF2B5EF4-FFF2-40B4-BE49-F238E27FC236}">
                <a16:creationId xmlns:a16="http://schemas.microsoft.com/office/drawing/2014/main" id="{D81D35A9-3974-46BC-9BF7-B701C13519BE}"/>
              </a:ext>
            </a:extLst>
          </p:cNvPr>
          <p:cNvSpPr>
            <a:spLocks noGrp="1"/>
          </p:cNvSpPr>
          <p:nvPr>
            <p:ph type="sldNum" sz="quarter" idx="12"/>
          </p:nvPr>
        </p:nvSpPr>
        <p:spPr/>
        <p:txBody>
          <a:bodyPr/>
          <a:lstStyle/>
          <a:p>
            <a:r>
              <a:rPr lang="en-US"/>
              <a:t>43</a:t>
            </a:r>
          </a:p>
        </p:txBody>
      </p:sp>
    </p:spTree>
    <p:extLst>
      <p:ext uri="{BB962C8B-B14F-4D97-AF65-F5344CB8AC3E}">
        <p14:creationId xmlns:p14="http://schemas.microsoft.com/office/powerpoint/2010/main" val="1647175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descr=" 73729"/>
          <p:cNvSpPr>
            <a:spLocks noGrp="1" noChangeArrowheads="1"/>
          </p:cNvSpPr>
          <p:nvPr>
            <p:ph type="title"/>
          </p:nvPr>
        </p:nvSpPr>
        <p:spPr>
          <a:xfrm>
            <a:off x="685800" y="0"/>
            <a:ext cx="7772400" cy="1143000"/>
          </a:xfrm>
        </p:spPr>
        <p:txBody>
          <a:bodyPr/>
          <a:lstStyle/>
          <a:p>
            <a:r>
              <a:rPr lang="en-US" sz="3600">
                <a:solidFill>
                  <a:schemeClr val="tx1"/>
                </a:solidFill>
                <a:latin typeface="Times New Roman" charset="0"/>
                <a:ea typeface="ＭＳ Ｐゴシック" charset="0"/>
                <a:cs typeface="ＭＳ Ｐゴシック" charset="0"/>
              </a:rPr>
              <a:t>Alpha-Beta Tic-Tac-Toe Example</a:t>
            </a:r>
          </a:p>
        </p:txBody>
      </p:sp>
      <p:grpSp>
        <p:nvGrpSpPr>
          <p:cNvPr id="73730" name="Group 3" descr=" 73730"/>
          <p:cNvGrpSpPr>
            <a:grpSpLocks/>
          </p:cNvGrpSpPr>
          <p:nvPr/>
        </p:nvGrpSpPr>
        <p:grpSpPr bwMode="auto">
          <a:xfrm>
            <a:off x="4724400" y="1524000"/>
            <a:ext cx="1098550" cy="914400"/>
            <a:chOff x="2976" y="960"/>
            <a:chExt cx="692" cy="576"/>
          </a:xfrm>
        </p:grpSpPr>
        <p:grpSp>
          <p:nvGrpSpPr>
            <p:cNvPr id="73759" name="Group 4"/>
            <p:cNvGrpSpPr>
              <a:grpSpLocks/>
            </p:cNvGrpSpPr>
            <p:nvPr/>
          </p:nvGrpSpPr>
          <p:grpSpPr bwMode="auto">
            <a:xfrm>
              <a:off x="2976" y="960"/>
              <a:ext cx="576" cy="576"/>
              <a:chOff x="2112" y="1152"/>
              <a:chExt cx="576" cy="576"/>
            </a:xfrm>
          </p:grpSpPr>
          <p:sp>
            <p:nvSpPr>
              <p:cNvPr id="73761" name="Rectangle 5"/>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p:spPr>
            <p:txBody>
              <a:bodyPr wrap="none" anchor="ctr"/>
              <a:lstStyle/>
              <a:p>
                <a:endParaRPr lang="en-US"/>
              </a:p>
            </p:txBody>
          </p:sp>
          <p:sp>
            <p:nvSpPr>
              <p:cNvPr id="73762" name="Line 6"/>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3763" name="Line 7"/>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3764" name="Line 8"/>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3765" name="Line 9"/>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sp>
          <p:nvSpPr>
            <p:cNvPr id="73760" name="Text Box 10"/>
            <p:cNvSpPr txBox="1">
              <a:spLocks noChangeArrowheads="1"/>
            </p:cNvSpPr>
            <p:nvPr/>
          </p:nvSpPr>
          <p:spPr bwMode="auto">
            <a:xfrm>
              <a:off x="3552" y="1062"/>
              <a:ext cx="116"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endParaRPr lang="en-US" sz="3600">
                <a:solidFill>
                  <a:srgbClr val="009900"/>
                </a:solidFill>
                <a:cs typeface="Times New Roman" charset="0"/>
                <a:sym typeface="Symbol" charset="0"/>
              </a:endParaRPr>
            </a:p>
          </p:txBody>
        </p:sp>
      </p:grpSp>
      <p:grpSp>
        <p:nvGrpSpPr>
          <p:cNvPr id="4" name="Group 12" descr=" 4"/>
          <p:cNvGrpSpPr>
            <a:grpSpLocks/>
          </p:cNvGrpSpPr>
          <p:nvPr/>
        </p:nvGrpSpPr>
        <p:grpSpPr bwMode="auto">
          <a:xfrm>
            <a:off x="914400" y="3962400"/>
            <a:ext cx="1981200" cy="1993900"/>
            <a:chOff x="576" y="2496"/>
            <a:chExt cx="1248" cy="1256"/>
          </a:xfrm>
        </p:grpSpPr>
        <p:grpSp>
          <p:nvGrpSpPr>
            <p:cNvPr id="73746" name="Group 13"/>
            <p:cNvGrpSpPr>
              <a:grpSpLocks/>
            </p:cNvGrpSpPr>
            <p:nvPr/>
          </p:nvGrpSpPr>
          <p:grpSpPr bwMode="auto">
            <a:xfrm>
              <a:off x="576" y="2880"/>
              <a:ext cx="576" cy="576"/>
              <a:chOff x="576" y="2880"/>
              <a:chExt cx="576" cy="576"/>
            </a:xfrm>
          </p:grpSpPr>
          <p:grpSp>
            <p:nvGrpSpPr>
              <p:cNvPr id="73749" name="Group 14"/>
              <p:cNvGrpSpPr>
                <a:grpSpLocks/>
              </p:cNvGrpSpPr>
              <p:nvPr/>
            </p:nvGrpSpPr>
            <p:grpSpPr bwMode="auto">
              <a:xfrm>
                <a:off x="576" y="2880"/>
                <a:ext cx="576" cy="576"/>
                <a:chOff x="2112" y="1152"/>
                <a:chExt cx="576" cy="576"/>
              </a:xfrm>
            </p:grpSpPr>
            <p:sp>
              <p:nvSpPr>
                <p:cNvPr id="73754" name="Rectangle 15"/>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p:spPr>
              <p:txBody>
                <a:bodyPr wrap="none" anchor="ctr"/>
                <a:lstStyle/>
                <a:p>
                  <a:endParaRPr lang="en-US"/>
                </a:p>
              </p:txBody>
            </p:sp>
            <p:sp>
              <p:nvSpPr>
                <p:cNvPr id="73755" name="Line 16"/>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3756" name="Line 17"/>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3757" name="Line 18"/>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3758" name="Line 19"/>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73750" name="Group 20"/>
              <p:cNvGrpSpPr>
                <a:grpSpLocks/>
              </p:cNvGrpSpPr>
              <p:nvPr/>
            </p:nvGrpSpPr>
            <p:grpSpPr bwMode="auto">
              <a:xfrm>
                <a:off x="768" y="3072"/>
                <a:ext cx="192" cy="192"/>
                <a:chOff x="576" y="2112"/>
                <a:chExt cx="192" cy="192"/>
              </a:xfrm>
            </p:grpSpPr>
            <p:sp>
              <p:nvSpPr>
                <p:cNvPr id="73752" name="Line 21"/>
                <p:cNvSpPr>
                  <a:spLocks noChangeShapeType="1"/>
                </p:cNvSpPr>
                <p:nvPr/>
              </p:nvSpPr>
              <p:spPr bwMode="auto">
                <a:xfrm>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3753" name="Line 22"/>
                <p:cNvSpPr>
                  <a:spLocks noChangeShapeType="1"/>
                </p:cNvSpPr>
                <p:nvPr/>
              </p:nvSpPr>
              <p:spPr bwMode="auto">
                <a:xfrm flipV="1">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sp>
            <p:nvSpPr>
              <p:cNvPr id="73751" name="Oval 23"/>
              <p:cNvSpPr>
                <a:spLocks noChangeArrowheads="1"/>
              </p:cNvSpPr>
              <p:nvPr/>
            </p:nvSpPr>
            <p:spPr bwMode="auto">
              <a:xfrm>
                <a:off x="576" y="3072"/>
                <a:ext cx="192" cy="192"/>
              </a:xfrm>
              <a:prstGeom prst="ellipse">
                <a:avLst/>
              </a:prstGeom>
              <a:noFill/>
              <a:ln w="28575">
                <a:solidFill>
                  <a:srgbClr val="99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73747" name="Line 24"/>
            <p:cNvSpPr>
              <a:spLocks noChangeShapeType="1"/>
            </p:cNvSpPr>
            <p:nvPr/>
          </p:nvSpPr>
          <p:spPr bwMode="auto">
            <a:xfrm flipH="1">
              <a:off x="864" y="2496"/>
              <a:ext cx="960" cy="38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73748" name="Text Box 25"/>
            <p:cNvSpPr txBox="1">
              <a:spLocks noChangeArrowheads="1"/>
            </p:cNvSpPr>
            <p:nvPr/>
          </p:nvSpPr>
          <p:spPr bwMode="auto">
            <a:xfrm>
              <a:off x="768" y="3464"/>
              <a:ext cx="233"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2400">
                  <a:solidFill>
                    <a:srgbClr val="CC0066"/>
                  </a:solidFill>
                  <a:latin typeface="Comic Sans MS" charset="0"/>
                </a:rPr>
                <a:t>2</a:t>
              </a:r>
            </a:p>
          </p:txBody>
        </p:sp>
      </p:grpSp>
      <p:grpSp>
        <p:nvGrpSpPr>
          <p:cNvPr id="73734" name="Group 27" descr=" 73734"/>
          <p:cNvGrpSpPr>
            <a:grpSpLocks/>
          </p:cNvGrpSpPr>
          <p:nvPr/>
        </p:nvGrpSpPr>
        <p:grpSpPr bwMode="auto">
          <a:xfrm>
            <a:off x="2438400" y="2438400"/>
            <a:ext cx="2743200" cy="1524000"/>
            <a:chOff x="1536" y="1536"/>
            <a:chExt cx="1728" cy="960"/>
          </a:xfrm>
        </p:grpSpPr>
        <p:sp>
          <p:nvSpPr>
            <p:cNvPr id="73735" name="Line 28"/>
            <p:cNvSpPr>
              <a:spLocks noChangeShapeType="1"/>
            </p:cNvSpPr>
            <p:nvPr/>
          </p:nvSpPr>
          <p:spPr bwMode="auto">
            <a:xfrm flipH="1">
              <a:off x="1824" y="1536"/>
              <a:ext cx="1440" cy="38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grpSp>
          <p:nvGrpSpPr>
            <p:cNvPr id="73736" name="Group 29"/>
            <p:cNvGrpSpPr>
              <a:grpSpLocks/>
            </p:cNvGrpSpPr>
            <p:nvPr/>
          </p:nvGrpSpPr>
          <p:grpSpPr bwMode="auto">
            <a:xfrm>
              <a:off x="1536" y="1920"/>
              <a:ext cx="576" cy="576"/>
              <a:chOff x="1536" y="1920"/>
              <a:chExt cx="576" cy="576"/>
            </a:xfrm>
          </p:grpSpPr>
          <p:grpSp>
            <p:nvGrpSpPr>
              <p:cNvPr id="73737" name="Group 30"/>
              <p:cNvGrpSpPr>
                <a:grpSpLocks/>
              </p:cNvGrpSpPr>
              <p:nvPr/>
            </p:nvGrpSpPr>
            <p:grpSpPr bwMode="auto">
              <a:xfrm>
                <a:off x="1536" y="1920"/>
                <a:ext cx="576" cy="576"/>
                <a:chOff x="2112" y="1152"/>
                <a:chExt cx="576" cy="576"/>
              </a:xfrm>
            </p:grpSpPr>
            <p:sp>
              <p:nvSpPr>
                <p:cNvPr id="73741" name="Rectangle 31"/>
                <p:cNvSpPr>
                  <a:spLocks noChangeArrowheads="1"/>
                </p:cNvSpPr>
                <p:nvPr/>
              </p:nvSpPr>
              <p:spPr bwMode="auto">
                <a:xfrm>
                  <a:off x="2112" y="1152"/>
                  <a:ext cx="576" cy="576"/>
                </a:xfrm>
                <a:prstGeom prst="rect">
                  <a:avLst/>
                </a:prstGeom>
                <a:solidFill>
                  <a:srgbClr val="F0E09A"/>
                </a:solidFill>
                <a:ln w="9525">
                  <a:solidFill>
                    <a:schemeClr val="tx1"/>
                  </a:solidFill>
                  <a:miter lim="800000"/>
                  <a:headEnd/>
                  <a:tailEnd/>
                </a:ln>
              </p:spPr>
              <p:txBody>
                <a:bodyPr wrap="none" anchor="ctr"/>
                <a:lstStyle/>
                <a:p>
                  <a:endParaRPr lang="en-US"/>
                </a:p>
              </p:txBody>
            </p:sp>
            <p:sp>
              <p:nvSpPr>
                <p:cNvPr id="73742" name="Line 32"/>
                <p:cNvSpPr>
                  <a:spLocks noChangeShapeType="1"/>
                </p:cNvSpPr>
                <p:nvPr/>
              </p:nvSpPr>
              <p:spPr bwMode="auto">
                <a:xfrm>
                  <a:off x="2304"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3743" name="Line 33"/>
                <p:cNvSpPr>
                  <a:spLocks noChangeShapeType="1"/>
                </p:cNvSpPr>
                <p:nvPr/>
              </p:nvSpPr>
              <p:spPr bwMode="auto">
                <a:xfrm>
                  <a:off x="2496" y="1152"/>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3744" name="Line 34"/>
                <p:cNvSpPr>
                  <a:spLocks noChangeShapeType="1"/>
                </p:cNvSpPr>
                <p:nvPr/>
              </p:nvSpPr>
              <p:spPr bwMode="auto">
                <a:xfrm>
                  <a:off x="2112" y="1344"/>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3745" name="Line 35"/>
                <p:cNvSpPr>
                  <a:spLocks noChangeShapeType="1"/>
                </p:cNvSpPr>
                <p:nvPr/>
              </p:nvSpPr>
              <p:spPr bwMode="auto">
                <a:xfrm>
                  <a:off x="2112" y="1536"/>
                  <a:ext cx="5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73738" name="Group 36"/>
              <p:cNvGrpSpPr>
                <a:grpSpLocks/>
              </p:cNvGrpSpPr>
              <p:nvPr/>
            </p:nvGrpSpPr>
            <p:grpSpPr bwMode="auto">
              <a:xfrm>
                <a:off x="1728" y="2112"/>
                <a:ext cx="192" cy="192"/>
                <a:chOff x="576" y="2112"/>
                <a:chExt cx="192" cy="192"/>
              </a:xfrm>
            </p:grpSpPr>
            <p:sp>
              <p:nvSpPr>
                <p:cNvPr id="73739" name="Line 37"/>
                <p:cNvSpPr>
                  <a:spLocks noChangeShapeType="1"/>
                </p:cNvSpPr>
                <p:nvPr/>
              </p:nvSpPr>
              <p:spPr bwMode="auto">
                <a:xfrm>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3740" name="Line 38"/>
                <p:cNvSpPr>
                  <a:spLocks noChangeShapeType="1"/>
                </p:cNvSpPr>
                <p:nvPr/>
              </p:nvSpPr>
              <p:spPr bwMode="auto">
                <a:xfrm flipV="1">
                  <a:off x="576" y="2112"/>
                  <a:ext cx="192" cy="192"/>
                </a:xfrm>
                <a:prstGeom prst="line">
                  <a:avLst/>
                </a:prstGeom>
                <a:noFill/>
                <a:ln w="28575">
                  <a:solidFill>
                    <a:srgbClr val="99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grpSp>
      <p:sp>
        <p:nvSpPr>
          <p:cNvPr id="2" name="Slide Number Placeholder 1" descr=" 2">
            <a:extLst>
              <a:ext uri="{FF2B5EF4-FFF2-40B4-BE49-F238E27FC236}">
                <a16:creationId xmlns:a16="http://schemas.microsoft.com/office/drawing/2014/main" id="{C7DB44EE-0ECB-457F-96B6-3261E323E083}"/>
              </a:ext>
            </a:extLst>
          </p:cNvPr>
          <p:cNvSpPr>
            <a:spLocks noGrp="1"/>
          </p:cNvSpPr>
          <p:nvPr>
            <p:ph type="sldNum" sz="quarter" idx="12"/>
          </p:nvPr>
        </p:nvSpPr>
        <p:spPr/>
        <p:txBody>
          <a:bodyPr/>
          <a:lstStyle/>
          <a:p>
            <a:r>
              <a:rPr lang="en-US"/>
              <a:t>44</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5794</TotalTime>
  <Words>3032</Words>
  <Application>Microsoft Macintosh PowerPoint</Application>
  <PresentationFormat>On-screen Show (4:3)</PresentationFormat>
  <Paragraphs>537</Paragraphs>
  <Slides>51</Slides>
  <Notes>33</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ＭＳ Ｐゴシック</vt:lpstr>
      <vt:lpstr>Arial</vt:lpstr>
      <vt:lpstr>Calibri</vt:lpstr>
      <vt:lpstr>Calibri Regular</vt:lpstr>
      <vt:lpstr>Comic Sans MS</vt:lpstr>
      <vt:lpstr>Symbol</vt:lpstr>
      <vt:lpstr>Times New Roman</vt:lpstr>
      <vt:lpstr>Wingdings</vt:lpstr>
      <vt:lpstr>Office Theme</vt:lpstr>
      <vt:lpstr>CMSC 471: Games Uncertainty and Utilities</vt:lpstr>
      <vt:lpstr>Zero-Sum Games</vt:lpstr>
      <vt:lpstr>Game trees</vt:lpstr>
      <vt:lpstr>Game Tree for Tic-Tac-Toe</vt:lpstr>
      <vt:lpstr>Minimax Algorithm</vt:lpstr>
      <vt:lpstr>Minimax Example</vt:lpstr>
      <vt:lpstr>Alpha-Beta Tic-Tac-Toe Example</vt:lpstr>
      <vt:lpstr>Alpha-Beta Tic-Tac-Toe Example</vt:lpstr>
      <vt:lpstr>Alpha-Beta Tic-Tac-Toe Example</vt:lpstr>
      <vt:lpstr>Alpha-Beta Tic-Tac-Toe Example</vt:lpstr>
      <vt:lpstr>Alpha-Beta Tic-Tac-Toe Example</vt:lpstr>
      <vt:lpstr>Alpha-Beta Tic-Tac-Toe Example</vt:lpstr>
      <vt:lpstr>Alpha-Beta Tic-Tac-Toe Example</vt:lpstr>
      <vt:lpstr>Alpha-Beta Tic-Tac-Toe Example</vt:lpstr>
      <vt:lpstr>Alpha-Beta Tic-Tac-Toe Example</vt:lpstr>
      <vt:lpstr>Alpha-Beta Tic-Tac-Toe Example</vt:lpstr>
      <vt:lpstr>Alpha-Beta Pruning Properties</vt:lpstr>
      <vt:lpstr>Resource Limits</vt:lpstr>
      <vt:lpstr>Evaluation function</vt:lpstr>
      <vt:lpstr>Evaluation function examples</vt:lpstr>
      <vt:lpstr>Evaluation function examples</vt:lpstr>
      <vt:lpstr>Depth Matters</vt:lpstr>
      <vt:lpstr>Worst-Case vs. Average Case</vt:lpstr>
      <vt:lpstr>Stochastic Games</vt:lpstr>
      <vt:lpstr>Why can’t we use MiniMax?</vt:lpstr>
      <vt:lpstr>Expectimax Search</vt:lpstr>
      <vt:lpstr>Expectimax Pseudocode</vt:lpstr>
      <vt:lpstr>Expectimax Pseudocode</vt:lpstr>
      <vt:lpstr>Expectimax Example</vt:lpstr>
      <vt:lpstr>Example: Backgammon</vt:lpstr>
      <vt:lpstr>MiniMax trees with Chance Nodes</vt:lpstr>
      <vt:lpstr>Understanding the notation</vt:lpstr>
      <vt:lpstr>Game trees with chance nodes</vt:lpstr>
      <vt:lpstr>Impact on lookahead</vt:lpstr>
      <vt:lpstr>Expectimax Pruning?</vt:lpstr>
      <vt:lpstr>Depth-Limited Expectimax</vt:lpstr>
      <vt:lpstr>Meaning of the evaluation function</vt:lpstr>
      <vt:lpstr>Games of imperfect information</vt:lpstr>
      <vt:lpstr>What Probabilities to Use?</vt:lpstr>
      <vt:lpstr>High-Performance Game Programs</vt:lpstr>
      <vt:lpstr>Other Issues</vt:lpstr>
      <vt:lpstr>Multi-Agent Utilities</vt:lpstr>
      <vt:lpstr>AI and video Games</vt:lpstr>
      <vt:lpstr>General Game Playing</vt:lpstr>
      <vt:lpstr>A example of General Intelligence</vt:lpstr>
      <vt:lpstr>Perspective on Games: Con and Pro</vt:lpstr>
      <vt:lpstr>Perspective on Games: Con and Pro</vt:lpstr>
      <vt:lpstr>AlphaGO</vt:lpstr>
      <vt:lpstr>Go - the game</vt:lpstr>
      <vt:lpstr>AlphaGo implementation</vt:lpstr>
      <vt:lpstr>AlphaGo implementation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Games</dc:title>
  <dc:creator>Frank Ferraro</dc:creator>
  <cp:lastModifiedBy>KMA Solaiman</cp:lastModifiedBy>
  <cp:revision>433</cp:revision>
  <dcterms:created xsi:type="dcterms:W3CDTF">2017-09-27T12:42:27Z</dcterms:created>
  <dcterms:modified xsi:type="dcterms:W3CDTF">2024-03-06T20:45:39Z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2024-03-06T17:14:24Z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d9fa0ff6-77eb-41c7-90f7-da61ad7d84b4</vt:lpwstr>
  </property>
  <property fmtid="{D5CDD505-2E9C-101B-9397-08002B2CF9AE}" pid="8" name="MSIP_Label_4044bd30-2ed7-4c9d-9d12-46200872a97b_ContentBits">
    <vt:lpwstr>0</vt:lpwstr>
  </property>
</Properties>
</file>